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8"/>
  </p:notesMasterIdLst>
  <p:sldIdLst>
    <p:sldId id="318" r:id="rId4"/>
    <p:sldId id="274" r:id="rId5"/>
    <p:sldId id="314" r:id="rId6"/>
    <p:sldId id="330" r:id="rId7"/>
    <p:sldId id="281" r:id="rId8"/>
    <p:sldId id="322" r:id="rId9"/>
    <p:sldId id="326" r:id="rId10"/>
    <p:sldId id="271" r:id="rId11"/>
    <p:sldId id="287" r:id="rId12"/>
    <p:sldId id="328" r:id="rId13"/>
    <p:sldId id="283" r:id="rId14"/>
    <p:sldId id="329" r:id="rId15"/>
    <p:sldId id="288" r:id="rId16"/>
    <p:sldId id="3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6" end="10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632" autoAdjust="0"/>
    <p:restoredTop sz="96263" autoAdjust="0"/>
  </p:normalViewPr>
  <p:slideViewPr>
    <p:cSldViewPr snapToGrid="0" showGuides="1">
      <p:cViewPr>
        <p:scale>
          <a:sx n="75" d="100"/>
          <a:sy n="75" d="100"/>
        </p:scale>
        <p:origin x="-1152" y="-66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E9469-764A-48D1-830D-ACB55DA071B2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AD82B-BB9A-4773-AAA0-AEC1E526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30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55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83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153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A8BD7D1-774E-4810-8D76-AE960484BCA1}"/>
              </a:ext>
            </a:extLst>
          </p:cNvPr>
          <p:cNvSpPr/>
          <p:nvPr userDrawn="1"/>
        </p:nvSpPr>
        <p:spPr>
          <a:xfrm>
            <a:off x="0" y="3084504"/>
            <a:ext cx="12192000" cy="1872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="" xmlns:a16="http://schemas.microsoft.com/office/drawing/2014/main" id="{24C5A453-65CA-4976-A67F-B70CC22BDACC}"/>
              </a:ext>
            </a:extLst>
          </p:cNvPr>
          <p:cNvGrpSpPr/>
          <p:nvPr userDrawn="1"/>
        </p:nvGrpSpPr>
        <p:grpSpPr>
          <a:xfrm>
            <a:off x="4763852" y="1641152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="" xmlns:a16="http://schemas.microsoft.com/office/drawing/2014/main" id="{7BB696D8-1A46-4DD9-88EC-FD875272AAC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="" xmlns:a16="http://schemas.microsoft.com/office/drawing/2014/main" id="{0A1E62BD-394B-4248-9BED-85517F6BA23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="" xmlns:a16="http://schemas.microsoft.com/office/drawing/2014/main" id="{2CEC4F5A-8D13-457D-A587-1EA46770D5D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="" xmlns:a16="http://schemas.microsoft.com/office/drawing/2014/main" id="{71876F4B-1B61-4A61-ABDF-38644C966BC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="" xmlns:a16="http://schemas.microsoft.com/office/drawing/2014/main" id="{701E8847-F9BA-46B4-A146-96B5AFF5D5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F4DE5835-0F1F-4DFC-B1FC-3B7E64ACFA3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2052722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4F24A19-DEE2-4C59-B1D9-7E2E98BE137C}"/>
              </a:ext>
            </a:extLst>
          </p:cNvPr>
          <p:cNvGrpSpPr/>
          <p:nvPr userDrawn="1"/>
        </p:nvGrpSpPr>
        <p:grpSpPr>
          <a:xfrm>
            <a:off x="323529" y="255315"/>
            <a:ext cx="11595131" cy="892632"/>
            <a:chOff x="323529" y="255315"/>
            <a:chExt cx="11595131" cy="892632"/>
          </a:xfrm>
        </p:grpSpPr>
        <p:sp>
          <p:nvSpPr>
            <p:cNvPr id="13" name="Arrow: Chevron 12">
              <a:extLst>
                <a:ext uri="{FF2B5EF4-FFF2-40B4-BE49-F238E27FC236}">
                  <a16:creationId xmlns="" xmlns:a16="http://schemas.microsoft.com/office/drawing/2014/main" id="{AF1E9B6B-F73A-43BB-AC8E-EF020608B339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="" xmlns:a16="http://schemas.microsoft.com/office/drawing/2014/main" id="{D5551FC8-FAB8-4191-A86A-D30E5631767D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DD9FBD0-B703-40D0-A300-0C8A3AEC53C8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D92E36DD-69F1-4FF3-8419-728575E16099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="" xmlns:a16="http://schemas.microsoft.com/office/drawing/2014/main" id="{196A5B52-7AC9-47B7-8793-4EDF5F79CE4C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8" name="Text Placeholder 9">
            <a:extLst>
              <a:ext uri="{FF2B5EF4-FFF2-40B4-BE49-F238E27FC236}">
                <a16:creationId xmlns="" xmlns:a16="http://schemas.microsoft.com/office/drawing/2014/main" id="{5C2ACD90-1E63-491A-B8B5-09B02FBA7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="" xmlns:a16="http://schemas.microsoft.com/office/drawing/2014/main" id="{0CDA03F6-FE28-4973-AE33-19E2975F8363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7" name="Graphic 14">
            <a:extLst>
              <a:ext uri="{FF2B5EF4-FFF2-40B4-BE49-F238E27FC236}">
                <a16:creationId xmlns="" xmlns:a16="http://schemas.microsoft.com/office/drawing/2014/main" id="{9204D6DB-F6EA-4363-B7C0-669074B7EFAD}"/>
              </a:ext>
            </a:extLst>
          </p:cNvPr>
          <p:cNvGrpSpPr/>
          <p:nvPr userDrawn="1"/>
        </p:nvGrpSpPr>
        <p:grpSpPr>
          <a:xfrm>
            <a:off x="900027" y="1906700"/>
            <a:ext cx="5284007" cy="4155961"/>
            <a:chOff x="2444748" y="555045"/>
            <a:chExt cx="7282048" cy="5727454"/>
          </a:xfrm>
        </p:grpSpPr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02D4F50D-DA74-44B8-A485-BD482707A09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D7C03672-F927-48A6-9646-B1D1976F8FF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1E5DB077-E612-457D-90DA-848737FB3FF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042780F-48A2-4B26-9CEE-EB8BC7A0500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A2089CC6-7C88-48A9-AADD-37D60F8EE5F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E35882EC-CE61-4A48-9BEA-0AB9CEC8B5A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B55CF1F7-81E9-45AE-ACDC-2B2D368467A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3FF879FB-6AED-4A9E-96A7-D4331CF056F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Right Triangle 3">
            <a:extLst>
              <a:ext uri="{FF2B5EF4-FFF2-40B4-BE49-F238E27FC236}">
                <a16:creationId xmlns="" xmlns:a16="http://schemas.microsoft.com/office/drawing/2014/main" id="{D30280A3-FC8E-4B67-8163-4F72E5F7092B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0438CA9E-C483-4B0F-8E15-5CEA86AA034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89250" y="2081720"/>
            <a:ext cx="4890798" cy="28232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5C74C7C-4173-4390-9B62-5F9DC8F03BD2}"/>
              </a:ext>
            </a:extLst>
          </p:cNvPr>
          <p:cNvGrpSpPr/>
          <p:nvPr userDrawn="1"/>
        </p:nvGrpSpPr>
        <p:grpSpPr>
          <a:xfrm>
            <a:off x="323529" y="255315"/>
            <a:ext cx="11595131" cy="892632"/>
            <a:chOff x="323529" y="255315"/>
            <a:chExt cx="11595131" cy="892632"/>
          </a:xfrm>
        </p:grpSpPr>
        <p:sp>
          <p:nvSpPr>
            <p:cNvPr id="11" name="Arrow: Chevron 10">
              <a:extLst>
                <a:ext uri="{FF2B5EF4-FFF2-40B4-BE49-F238E27FC236}">
                  <a16:creationId xmlns="" xmlns:a16="http://schemas.microsoft.com/office/drawing/2014/main" id="{2611662F-A7C0-46A1-BFC3-1F1F064E477D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="" xmlns:a16="http://schemas.microsoft.com/office/drawing/2014/main" id="{3B672601-65CA-44F7-BC08-9D6EA9C2E46C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BA8BAB62-8BE3-46A9-A1BA-A2D9A1A1FE0D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="" xmlns:a16="http://schemas.microsoft.com/office/drawing/2014/main" id="{24333BE2-6EDB-46D1-AC52-5AB6D52F18F2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AE02611A-C481-4D16-9F52-3854D580C813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6" name="Text Placeholder 9">
            <a:extLst>
              <a:ext uri="{FF2B5EF4-FFF2-40B4-BE49-F238E27FC236}">
                <a16:creationId xmlns="" xmlns:a16="http://schemas.microsoft.com/office/drawing/2014/main" id="{4E8E2D26-583D-4101-8D31-21B446E00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68071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D807C618-E5BF-4CE4-BC2D-EC6E0C73971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87337" y="1254229"/>
            <a:ext cx="11504663" cy="29955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440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847B1519-FB0F-4532-9389-9EF70CB0640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03131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DAF9D1D2-2D5A-405E-97F9-9C9635A49B5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25365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BC95C37A-10E8-4B14-8A77-5AB61D3E5C6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47599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E1318EB2-DC6C-4ACB-9E9B-97BA44EA18F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769832" y="1820285"/>
            <a:ext cx="2496277" cy="4234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D6023EF-D0E1-4555-8EBF-7CCD43B03DE7}"/>
              </a:ext>
            </a:extLst>
          </p:cNvPr>
          <p:cNvGrpSpPr/>
          <p:nvPr userDrawn="1"/>
        </p:nvGrpSpPr>
        <p:grpSpPr>
          <a:xfrm>
            <a:off x="323529" y="255315"/>
            <a:ext cx="11595131" cy="892632"/>
            <a:chOff x="323529" y="255315"/>
            <a:chExt cx="11595131" cy="892632"/>
          </a:xfrm>
        </p:grpSpPr>
        <p:sp>
          <p:nvSpPr>
            <p:cNvPr id="10" name="Arrow: Chevron 9">
              <a:extLst>
                <a:ext uri="{FF2B5EF4-FFF2-40B4-BE49-F238E27FC236}">
                  <a16:creationId xmlns="" xmlns:a16="http://schemas.microsoft.com/office/drawing/2014/main" id="{7747440C-1C45-4372-95B1-611334EB2164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="" xmlns:a16="http://schemas.microsoft.com/office/drawing/2014/main" id="{DE2EEEA5-AC6C-4E8F-B6F8-A1CADE13001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7735951D-951B-4E13-9A16-4553DB6654EE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423970C8-39A4-4CE7-A2B2-12916D7EBC06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37684DFF-C5DF-4D65-BE50-8F29DFC9CF7B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08949351-4749-4A1B-A985-C7EA94F64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9200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D6023EF-D0E1-4555-8EBF-7CCD43B03DE7}"/>
              </a:ext>
            </a:extLst>
          </p:cNvPr>
          <p:cNvGrpSpPr/>
          <p:nvPr userDrawn="1"/>
        </p:nvGrpSpPr>
        <p:grpSpPr>
          <a:xfrm>
            <a:off x="323529" y="255315"/>
            <a:ext cx="11595131" cy="892632"/>
            <a:chOff x="323529" y="255315"/>
            <a:chExt cx="11595131" cy="892632"/>
          </a:xfrm>
        </p:grpSpPr>
        <p:sp>
          <p:nvSpPr>
            <p:cNvPr id="10" name="Arrow: Chevron 9">
              <a:extLst>
                <a:ext uri="{FF2B5EF4-FFF2-40B4-BE49-F238E27FC236}">
                  <a16:creationId xmlns="" xmlns:a16="http://schemas.microsoft.com/office/drawing/2014/main" id="{7747440C-1C45-4372-95B1-611334EB2164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="" xmlns:a16="http://schemas.microsoft.com/office/drawing/2014/main" id="{DE2EEEA5-AC6C-4E8F-B6F8-A1CADE13001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7735951D-951B-4E13-9A16-4553DB6654EE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423970C8-39A4-4CE7-A2B2-12916D7EBC06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37684DFF-C5DF-4D65-BE50-8F29DFC9CF7B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08949351-4749-4A1B-A985-C7EA94F64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C6AD309-23D4-44C0-9D64-79E7FAD671D2}"/>
              </a:ext>
            </a:extLst>
          </p:cNvPr>
          <p:cNvSpPr/>
          <p:nvPr userDrawn="1"/>
        </p:nvSpPr>
        <p:spPr>
          <a:xfrm>
            <a:off x="3066222" y="4026571"/>
            <a:ext cx="44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="" xmlns:a16="http://schemas.microsoft.com/office/drawing/2014/main" id="{79679C48-5407-4D3E-91E0-1EF95FB732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145771" y="4018025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F1AA56D-9F51-4548-8A03-959C9407DEA4}"/>
              </a:ext>
            </a:extLst>
          </p:cNvPr>
          <p:cNvSpPr/>
          <p:nvPr userDrawn="1"/>
        </p:nvSpPr>
        <p:spPr>
          <a:xfrm>
            <a:off x="3066222" y="1892511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20" name="그림 개체 틀 2">
            <a:extLst>
              <a:ext uri="{FF2B5EF4-FFF2-40B4-BE49-F238E27FC236}">
                <a16:creationId xmlns="" xmlns:a16="http://schemas.microsoft.com/office/drawing/2014/main" id="{1B2421DD-6580-439F-A896-99B266F0E8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145771" y="1892511"/>
            <a:ext cx="4320000" cy="2124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자유형: 도형 22">
            <a:extLst>
              <a:ext uri="{FF2B5EF4-FFF2-40B4-BE49-F238E27FC236}">
                <a16:creationId xmlns="" xmlns:a16="http://schemas.microsoft.com/office/drawing/2014/main" id="{3F52A6B3-42BE-4E2C-864F-4B3C4819524C}"/>
              </a:ext>
            </a:extLst>
          </p:cNvPr>
          <p:cNvSpPr/>
          <p:nvPr userDrawn="1"/>
        </p:nvSpPr>
        <p:spPr>
          <a:xfrm>
            <a:off x="726229" y="1892511"/>
            <a:ext cx="2702277" cy="2124000"/>
          </a:xfrm>
          <a:custGeom>
            <a:avLst/>
            <a:gdLst>
              <a:gd name="connsiteX0" fmla="*/ 0 w 2702277"/>
              <a:gd name="connsiteY0" fmla="*/ 0 h 2124000"/>
              <a:gd name="connsiteX1" fmla="*/ 2340000 w 2702277"/>
              <a:gd name="connsiteY1" fmla="*/ 0 h 2124000"/>
              <a:gd name="connsiteX2" fmla="*/ 2340000 w 2702277"/>
              <a:gd name="connsiteY2" fmla="*/ 851880 h 2124000"/>
              <a:gd name="connsiteX3" fmla="*/ 2702277 w 2702277"/>
              <a:gd name="connsiteY3" fmla="*/ 1062001 h 2124000"/>
              <a:gd name="connsiteX4" fmla="*/ 2340000 w 2702277"/>
              <a:gd name="connsiteY4" fmla="*/ 1272121 h 2124000"/>
              <a:gd name="connsiteX5" fmla="*/ 2340000 w 2702277"/>
              <a:gd name="connsiteY5" fmla="*/ 2124000 h 2124000"/>
              <a:gd name="connsiteX6" fmla="*/ 0 w 2702277"/>
              <a:gd name="connsiteY6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2277" h="2124000">
                <a:moveTo>
                  <a:pt x="0" y="0"/>
                </a:moveTo>
                <a:lnTo>
                  <a:pt x="2340000" y="0"/>
                </a:lnTo>
                <a:lnTo>
                  <a:pt x="2340000" y="851880"/>
                </a:lnTo>
                <a:lnTo>
                  <a:pt x="2702277" y="1062001"/>
                </a:lnTo>
                <a:lnTo>
                  <a:pt x="2340000" y="1272121"/>
                </a:lnTo>
                <a:lnTo>
                  <a:pt x="2340000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2" name="자유형: 도형 23">
            <a:extLst>
              <a:ext uri="{FF2B5EF4-FFF2-40B4-BE49-F238E27FC236}">
                <a16:creationId xmlns="" xmlns:a16="http://schemas.microsoft.com/office/drawing/2014/main" id="{45949401-E889-46F8-B56F-6D2C1A69C625}"/>
              </a:ext>
            </a:extLst>
          </p:cNvPr>
          <p:cNvSpPr/>
          <p:nvPr userDrawn="1"/>
        </p:nvSpPr>
        <p:spPr>
          <a:xfrm>
            <a:off x="726229" y="4026571"/>
            <a:ext cx="2702277" cy="2124000"/>
          </a:xfrm>
          <a:custGeom>
            <a:avLst/>
            <a:gdLst>
              <a:gd name="connsiteX0" fmla="*/ 0 w 2702277"/>
              <a:gd name="connsiteY0" fmla="*/ 0 h 2124000"/>
              <a:gd name="connsiteX1" fmla="*/ 2340000 w 2702277"/>
              <a:gd name="connsiteY1" fmla="*/ 0 h 2124000"/>
              <a:gd name="connsiteX2" fmla="*/ 2340000 w 2702277"/>
              <a:gd name="connsiteY2" fmla="*/ 851880 h 2124000"/>
              <a:gd name="connsiteX3" fmla="*/ 2702277 w 2702277"/>
              <a:gd name="connsiteY3" fmla="*/ 1062001 h 2124000"/>
              <a:gd name="connsiteX4" fmla="*/ 2340000 w 2702277"/>
              <a:gd name="connsiteY4" fmla="*/ 1272121 h 2124000"/>
              <a:gd name="connsiteX5" fmla="*/ 2340000 w 2702277"/>
              <a:gd name="connsiteY5" fmla="*/ 2124000 h 2124000"/>
              <a:gd name="connsiteX6" fmla="*/ 0 w 2702277"/>
              <a:gd name="connsiteY6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2277" h="2124000">
                <a:moveTo>
                  <a:pt x="0" y="0"/>
                </a:moveTo>
                <a:lnTo>
                  <a:pt x="2340000" y="0"/>
                </a:lnTo>
                <a:lnTo>
                  <a:pt x="2340000" y="851880"/>
                </a:lnTo>
                <a:lnTo>
                  <a:pt x="2702277" y="1062001"/>
                </a:lnTo>
                <a:lnTo>
                  <a:pt x="2340000" y="1272121"/>
                </a:lnTo>
                <a:lnTo>
                  <a:pt x="2340000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699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19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054307DC-3A91-4E71-94CE-72BBCE41F715}"/>
              </a:ext>
            </a:extLst>
          </p:cNvPr>
          <p:cNvGrpSpPr/>
          <p:nvPr userDrawn="1"/>
        </p:nvGrpSpPr>
        <p:grpSpPr>
          <a:xfrm>
            <a:off x="323529" y="255315"/>
            <a:ext cx="11595131" cy="892632"/>
            <a:chOff x="323529" y="255315"/>
            <a:chExt cx="11595131" cy="892632"/>
          </a:xfrm>
        </p:grpSpPr>
        <p:sp>
          <p:nvSpPr>
            <p:cNvPr id="9" name="Arrow: Chevron 8">
              <a:extLst>
                <a:ext uri="{FF2B5EF4-FFF2-40B4-BE49-F238E27FC236}">
                  <a16:creationId xmlns="" xmlns:a16="http://schemas.microsoft.com/office/drawing/2014/main" id="{26A4517D-D57D-4C7C-A103-09506C56E3A5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="" xmlns:a16="http://schemas.microsoft.com/office/drawing/2014/main" id="{09B59339-1F03-41BC-83FB-F8C70E4D19F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116ACF6C-9C3D-4933-B6CC-7CFA45A380C5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="" xmlns:a16="http://schemas.microsoft.com/office/drawing/2014/main" id="{CEC84844-21F9-4A8F-ACE6-0BEE7523A078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="" xmlns:a16="http://schemas.microsoft.com/office/drawing/2014/main" id="{6F23DCF8-13A9-4A90-B4A8-F86366E5B6E9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59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45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80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1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79" r:id="rId12"/>
    <p:sldLayoutId id="2147483683" r:id="rId13"/>
    <p:sldLayoutId id="2147483681" r:id="rId14"/>
    <p:sldLayoutId id="2147483682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62767697-BAFA-4104-96A6-C3D279C026CB}"/>
              </a:ext>
            </a:extLst>
          </p:cNvPr>
          <p:cNvSpPr/>
          <p:nvPr/>
        </p:nvSpPr>
        <p:spPr>
          <a:xfrm rot="10800000" flipH="1">
            <a:off x="0" y="-1"/>
            <a:ext cx="6068041" cy="6858000"/>
          </a:xfrm>
          <a:custGeom>
            <a:avLst/>
            <a:gdLst>
              <a:gd name="connsiteX0" fmla="*/ 1301604 w 6068041"/>
              <a:gd name="connsiteY0" fmla="*/ 6858000 h 6858000"/>
              <a:gd name="connsiteX1" fmla="*/ 4400982 w 6068041"/>
              <a:gd name="connsiteY1" fmla="*/ 6858000 h 6858000"/>
              <a:gd name="connsiteX2" fmla="*/ 6068041 w 6068041"/>
              <a:gd name="connsiteY2" fmla="*/ 5069335 h 6858000"/>
              <a:gd name="connsiteX3" fmla="*/ 1343355 w 6068041"/>
              <a:gd name="connsiteY3" fmla="*/ 0 h 6858000"/>
              <a:gd name="connsiteX4" fmla="*/ 0 w 6068041"/>
              <a:gd name="connsiteY4" fmla="*/ 0 h 6858000"/>
              <a:gd name="connsiteX5" fmla="*/ 0 w 6068041"/>
              <a:gd name="connsiteY5" fmla="*/ 1884119 h 6858000"/>
              <a:gd name="connsiteX6" fmla="*/ 2968663 w 6068041"/>
              <a:gd name="connsiteY6" fmla="*/ 50693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8041" h="6858000">
                <a:moveTo>
                  <a:pt x="1301604" y="6858000"/>
                </a:moveTo>
                <a:lnTo>
                  <a:pt x="4400982" y="6858000"/>
                </a:lnTo>
                <a:lnTo>
                  <a:pt x="6068041" y="5069335"/>
                </a:lnTo>
                <a:lnTo>
                  <a:pt x="1343355" y="0"/>
                </a:lnTo>
                <a:lnTo>
                  <a:pt x="0" y="0"/>
                </a:lnTo>
                <a:lnTo>
                  <a:pt x="0" y="1884119"/>
                </a:lnTo>
                <a:lnTo>
                  <a:pt x="2968663" y="5069335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D591BCC6-3338-45D1-8148-6E358E0A2781}"/>
              </a:ext>
            </a:extLst>
          </p:cNvPr>
          <p:cNvSpPr/>
          <p:nvPr/>
        </p:nvSpPr>
        <p:spPr>
          <a:xfrm rot="10800000" flipH="1">
            <a:off x="0" y="-1"/>
            <a:ext cx="4536138" cy="6655698"/>
          </a:xfrm>
          <a:custGeom>
            <a:avLst/>
            <a:gdLst>
              <a:gd name="connsiteX0" fmla="*/ 0 w 4536138"/>
              <a:gd name="connsiteY0" fmla="*/ 6655698 h 6655698"/>
              <a:gd name="connsiteX1" fmla="*/ 2869079 w 4536138"/>
              <a:gd name="connsiteY1" fmla="*/ 6655698 h 6655698"/>
              <a:gd name="connsiteX2" fmla="*/ 4536138 w 4536138"/>
              <a:gd name="connsiteY2" fmla="*/ 4867033 h 6655698"/>
              <a:gd name="connsiteX3" fmla="*/ 0 w 4536138"/>
              <a:gd name="connsiteY3" fmla="*/ 0 h 6655698"/>
              <a:gd name="connsiteX4" fmla="*/ 0 w 4536138"/>
              <a:gd name="connsiteY4" fmla="*/ 3325467 h 6655698"/>
              <a:gd name="connsiteX5" fmla="*/ 1436760 w 4536138"/>
              <a:gd name="connsiteY5" fmla="*/ 4867033 h 6655698"/>
              <a:gd name="connsiteX6" fmla="*/ 0 w 4536138"/>
              <a:gd name="connsiteY6" fmla="*/ 6408599 h 665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6138" h="6655698">
                <a:moveTo>
                  <a:pt x="0" y="6655698"/>
                </a:moveTo>
                <a:lnTo>
                  <a:pt x="2869079" y="6655698"/>
                </a:lnTo>
                <a:lnTo>
                  <a:pt x="4536138" y="4867033"/>
                </a:lnTo>
                <a:lnTo>
                  <a:pt x="0" y="0"/>
                </a:lnTo>
                <a:lnTo>
                  <a:pt x="0" y="3325467"/>
                </a:lnTo>
                <a:lnTo>
                  <a:pt x="1436760" y="4867033"/>
                </a:lnTo>
                <a:lnTo>
                  <a:pt x="0" y="6408599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2F939AFA-8410-4304-B078-18875C4B14D2}"/>
              </a:ext>
            </a:extLst>
          </p:cNvPr>
          <p:cNvSpPr/>
          <p:nvPr/>
        </p:nvSpPr>
        <p:spPr>
          <a:xfrm rot="10800000" flipH="1">
            <a:off x="0" y="-1"/>
            <a:ext cx="3004233" cy="5012046"/>
          </a:xfrm>
          <a:custGeom>
            <a:avLst/>
            <a:gdLst>
              <a:gd name="connsiteX0" fmla="*/ 0 w 3004233"/>
              <a:gd name="connsiteY0" fmla="*/ 5012046 h 5012046"/>
              <a:gd name="connsiteX1" fmla="*/ 1337174 w 3004233"/>
              <a:gd name="connsiteY1" fmla="*/ 5012046 h 5012046"/>
              <a:gd name="connsiteX2" fmla="*/ 3004233 w 3004233"/>
              <a:gd name="connsiteY2" fmla="*/ 3223381 h 5012046"/>
              <a:gd name="connsiteX3" fmla="*/ 0 w 3004233"/>
              <a:gd name="connsiteY3" fmla="*/ 0 h 501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4233" h="5012046">
                <a:moveTo>
                  <a:pt x="0" y="5012046"/>
                </a:moveTo>
                <a:lnTo>
                  <a:pt x="1337174" y="5012046"/>
                </a:lnTo>
                <a:lnTo>
                  <a:pt x="3004233" y="32233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C70D55-8FF6-40DA-9EA1-48105DE61A65}"/>
              </a:ext>
            </a:extLst>
          </p:cNvPr>
          <p:cNvSpPr txBox="1"/>
          <p:nvPr/>
        </p:nvSpPr>
        <p:spPr>
          <a:xfrm>
            <a:off x="0" y="5372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smtClean="0">
                <a:latin typeface="+mj-lt"/>
              </a:rPr>
              <a:t>Business Idea (Pitch Deck)</a:t>
            </a:r>
            <a:endParaRPr lang="en-US" sz="54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FD95599-BF97-4BCB-9369-5B1DC46E6081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="" xmlns:a16="http://schemas.microsoft.com/office/drawing/2014/main" id="{FE6FBF35-7C35-4A49-9EC1-AF7A6F44BA9B}"/>
              </a:ext>
            </a:extLst>
          </p:cNvPr>
          <p:cNvSpPr txBox="1"/>
          <p:nvPr/>
        </p:nvSpPr>
        <p:spPr>
          <a:xfrm>
            <a:off x="586769" y="6600074"/>
            <a:ext cx="11532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8C70D55-8FF6-40DA-9EA1-48105DE61A65}"/>
              </a:ext>
            </a:extLst>
          </p:cNvPr>
          <p:cNvSpPr txBox="1"/>
          <p:nvPr/>
        </p:nvSpPr>
        <p:spPr>
          <a:xfrm>
            <a:off x="207264" y="4867848"/>
            <a:ext cx="30601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 smtClean="0">
                <a:latin typeface="Lucida Bright" pitchFamily="18" charset="0"/>
              </a:rPr>
              <a:t>Presented by:</a:t>
            </a:r>
          </a:p>
          <a:p>
            <a:r>
              <a:rPr lang="en-US" sz="2400" b="1" dirty="0" smtClean="0">
                <a:latin typeface="Baskerville Old Face" pitchFamily="18" charset="0"/>
              </a:rPr>
              <a:t>Jaweria Asif(9442)</a:t>
            </a:r>
          </a:p>
          <a:p>
            <a:r>
              <a:rPr lang="en-US" sz="2400" b="1" dirty="0" smtClean="0">
                <a:latin typeface="Baskerville Old Face" pitchFamily="18" charset="0"/>
              </a:rPr>
              <a:t>Javeria Hassan(9517)</a:t>
            </a:r>
          </a:p>
          <a:p>
            <a:r>
              <a:rPr lang="en-US" sz="2400" b="1" dirty="0" smtClean="0">
                <a:latin typeface="Baskerville Old Face" pitchFamily="18" charset="0"/>
              </a:rPr>
              <a:t>Raheel </a:t>
            </a:r>
            <a:r>
              <a:rPr lang="en-US" sz="2400" b="1" dirty="0" smtClean="0">
                <a:latin typeface="Baskerville Old Face" pitchFamily="18" charset="0"/>
              </a:rPr>
              <a:t>Dastagir(9334)</a:t>
            </a:r>
            <a:endParaRPr lang="en-US" sz="2400" b="1" dirty="0">
              <a:latin typeface="Baskerville Old Face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FB74E03-AD7B-4F32-89FC-06147EFF4CED}"/>
              </a:ext>
            </a:extLst>
          </p:cNvPr>
          <p:cNvSpPr txBox="1"/>
          <p:nvPr/>
        </p:nvSpPr>
        <p:spPr>
          <a:xfrm>
            <a:off x="0" y="1235714"/>
            <a:ext cx="614293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Khudmukhtar Pakistan Consulting Service(KPCS)</a:t>
            </a:r>
            <a:endParaRPr lang="en-US" altLang="ko-KR" sz="3200" b="1" dirty="0"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65" y="-12761"/>
            <a:ext cx="2861945" cy="1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F0169FE-9207-49B6-88E2-24A422BA7E35}"/>
              </a:ext>
            </a:extLst>
          </p:cNvPr>
          <p:cNvGrpSpPr/>
          <p:nvPr/>
        </p:nvGrpSpPr>
        <p:grpSpPr>
          <a:xfrm rot="10800000">
            <a:off x="3425951" y="1315954"/>
            <a:ext cx="8766047" cy="1250874"/>
            <a:chOff x="2203174" y="4452730"/>
            <a:chExt cx="8540094" cy="1391478"/>
          </a:xfrm>
          <a:solidFill>
            <a:schemeClr val="accent2">
              <a:alpha val="7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4E8B188-D64E-49B7-AEA8-AAAE7DAC8102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64610898-C54C-4258-878C-B0CF860C4285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6321F14D-7F7F-4069-8692-D98DDDD675CC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="" xmlns:a16="http://schemas.microsoft.com/office/drawing/2014/main" id="{2A85CE99-4132-43E5-B6E8-EA5DDE9223E8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="" xmlns:a16="http://schemas.microsoft.com/office/drawing/2014/main" id="{BD669EDF-8711-4A26-B9C2-77E7C372EAC4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C5785E5-E343-4372-801A-DBC1D253C837}"/>
              </a:ext>
            </a:extLst>
          </p:cNvPr>
          <p:cNvSpPr txBox="1"/>
          <p:nvPr/>
        </p:nvSpPr>
        <p:spPr>
          <a:xfrm>
            <a:off x="5254752" y="1525891"/>
            <a:ext cx="49499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Marketing Plan</a:t>
            </a:r>
            <a:r>
              <a:rPr lang="en-US" altLang="ko-KR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1CE6B9E-73E2-4B38-98C5-2C3C5D875F26}"/>
              </a:ext>
            </a:extLst>
          </p:cNvPr>
          <p:cNvSpPr txBox="1"/>
          <p:nvPr/>
        </p:nvSpPr>
        <p:spPr>
          <a:xfrm>
            <a:off x="5111043" y="2711501"/>
            <a:ext cx="5989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Of Khudmukhtar </a:t>
            </a:r>
            <a:r>
              <a:rPr lang="en-US" altLang="ko-KR" sz="2400" b="1" dirty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Pakistan Consulting </a:t>
            </a:r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Service</a:t>
            </a:r>
            <a:endParaRPr lang="en-US" altLang="ko-KR" sz="2400" b="1" dirty="0"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042" y="231661"/>
            <a:ext cx="7080957" cy="95410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Slogan: </a:t>
            </a:r>
            <a:endParaRPr lang="en-US" sz="2800" dirty="0" smtClean="0">
              <a:solidFill>
                <a:schemeClr val="bg1"/>
              </a:solidFill>
              <a:latin typeface="Script MT Bold" pitchFamily="66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Script MT Bold" pitchFamily="66" charset="0"/>
              </a:rPr>
              <a:t>Start </a:t>
            </a:r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earning through Working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736" y="3377184"/>
            <a:ext cx="6303262" cy="331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2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Marketing Plan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EF6DD308-F849-4CBA-A5B2-21D22BD37640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1990560" y="4550206"/>
            <a:ext cx="8149623" cy="1482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1E0DC0A-0552-47E1-A286-9A643D26E0ED}"/>
              </a:ext>
            </a:extLst>
          </p:cNvPr>
          <p:cNvGrpSpPr/>
          <p:nvPr/>
        </p:nvGrpSpPr>
        <p:grpSpPr>
          <a:xfrm>
            <a:off x="1702528" y="442101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6DA70205-EF66-45A0-8B8D-B136BDB723F4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C13CEC40-1CC1-4154-9643-F5B64E57FC89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Text Placeholder 17">
            <a:extLst>
              <a:ext uri="{FF2B5EF4-FFF2-40B4-BE49-F238E27FC236}">
                <a16:creationId xmlns="" xmlns:a16="http://schemas.microsoft.com/office/drawing/2014/main" id="{FF233C00-D9B9-4C80-9231-2D8BABBD5BF1}"/>
              </a:ext>
            </a:extLst>
          </p:cNvPr>
          <p:cNvSpPr txBox="1">
            <a:spLocks/>
          </p:cNvSpPr>
          <p:nvPr/>
        </p:nvSpPr>
        <p:spPr>
          <a:xfrm>
            <a:off x="1343219" y="4859655"/>
            <a:ext cx="1024939" cy="36004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Plan # 01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itchFamily="18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BE82872-CAA2-44FB-BE9A-8BFEDC66B890}"/>
              </a:ext>
            </a:extLst>
          </p:cNvPr>
          <p:cNvSpPr txBox="1"/>
          <p:nvPr/>
        </p:nvSpPr>
        <p:spPr>
          <a:xfrm>
            <a:off x="816716" y="5333906"/>
            <a:ext cx="205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PROMOTING THROUGH </a:t>
            </a:r>
            <a:r>
              <a:rPr lang="en-US" sz="1200" b="1" i="1" dirty="0" smtClean="0"/>
              <a:t>EARLYVANGELISTS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0E45D41-D5D8-4E5A-AB05-B086EB4C15CF}"/>
              </a:ext>
            </a:extLst>
          </p:cNvPr>
          <p:cNvGrpSpPr/>
          <p:nvPr/>
        </p:nvGrpSpPr>
        <p:grpSpPr>
          <a:xfrm>
            <a:off x="5953316" y="4409819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F74D478A-BFBF-450C-956F-7A363818E704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FDF2BDA4-6041-4C44-8878-2E1DA0F671CD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 Placeholder 17">
            <a:extLst>
              <a:ext uri="{FF2B5EF4-FFF2-40B4-BE49-F238E27FC236}">
                <a16:creationId xmlns="" xmlns:a16="http://schemas.microsoft.com/office/drawing/2014/main" id="{13D3E0E5-1220-4F77-BF17-154BDEB55C8A}"/>
              </a:ext>
            </a:extLst>
          </p:cNvPr>
          <p:cNvSpPr txBox="1">
            <a:spLocks/>
          </p:cNvSpPr>
          <p:nvPr/>
        </p:nvSpPr>
        <p:spPr>
          <a:xfrm>
            <a:off x="5585131" y="4859655"/>
            <a:ext cx="1024939" cy="36004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skerville Old Face" pitchFamily="18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Plan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# 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03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itchFamily="18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EF347D-0973-47DB-BA64-A7209DB60109}"/>
              </a:ext>
            </a:extLst>
          </p:cNvPr>
          <p:cNvSpPr txBox="1"/>
          <p:nvPr/>
        </p:nvSpPr>
        <p:spPr>
          <a:xfrm>
            <a:off x="5058628" y="5333906"/>
            <a:ext cx="205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TO PROMOTE THROUGH SOCIAL </a:t>
            </a:r>
            <a:r>
              <a:rPr lang="en-US" sz="1200" b="1" i="1" dirty="0" smtClean="0"/>
              <a:t>MEDIA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5FBEF9E-8489-4E43-8DD7-02C837F7DFED}"/>
              </a:ext>
            </a:extLst>
          </p:cNvPr>
          <p:cNvGrpSpPr/>
          <p:nvPr/>
        </p:nvGrpSpPr>
        <p:grpSpPr>
          <a:xfrm>
            <a:off x="8078710" y="4409820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DFD8EAED-ABD7-44B1-A27C-8B051C47E653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929E8AE3-C834-4871-8DD7-2E28D76AE0F3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Text Placeholder 17">
            <a:extLst>
              <a:ext uri="{FF2B5EF4-FFF2-40B4-BE49-F238E27FC236}">
                <a16:creationId xmlns="" xmlns:a16="http://schemas.microsoft.com/office/drawing/2014/main" id="{72E335B6-5A8F-452B-8E56-90FA37E89926}"/>
              </a:ext>
            </a:extLst>
          </p:cNvPr>
          <p:cNvSpPr txBox="1">
            <a:spLocks/>
          </p:cNvSpPr>
          <p:nvPr/>
        </p:nvSpPr>
        <p:spPr>
          <a:xfrm>
            <a:off x="7706087" y="4859655"/>
            <a:ext cx="1024939" cy="360040"/>
          </a:xfrm>
          <a:prstGeom prst="rect">
            <a:avLst/>
          </a:prstGeom>
          <a:ln w="25400">
            <a:solidFill>
              <a:schemeClr val="accent3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skerville Old Face" pitchFamily="18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Plan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# 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04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itchFamily="18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592012E-1F1A-4A9B-A9A2-2F57E0F55438}"/>
              </a:ext>
            </a:extLst>
          </p:cNvPr>
          <p:cNvSpPr txBox="1"/>
          <p:nvPr/>
        </p:nvSpPr>
        <p:spPr>
          <a:xfrm>
            <a:off x="7179584" y="5333906"/>
            <a:ext cx="2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TO APPEAR IN FESTIVALS FOR PROMOTING KPCS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A2FB7877-6F8E-4FC1-9F84-E682FEB35041}"/>
              </a:ext>
            </a:extLst>
          </p:cNvPr>
          <p:cNvGrpSpPr/>
          <p:nvPr/>
        </p:nvGrpSpPr>
        <p:grpSpPr>
          <a:xfrm>
            <a:off x="3827922" y="4409820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4A1B2792-8E8E-44A0-8D6C-3C1951F9B5BD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9ADECA3A-2F11-41A4-8C43-5D5CE410FA8F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>
            <a:extLst>
              <a:ext uri="{FF2B5EF4-FFF2-40B4-BE49-F238E27FC236}">
                <a16:creationId xmlns="" xmlns:a16="http://schemas.microsoft.com/office/drawing/2014/main" id="{A5804B7E-573E-4021-9C83-A056FE16C492}"/>
              </a:ext>
            </a:extLst>
          </p:cNvPr>
          <p:cNvSpPr txBox="1">
            <a:spLocks/>
          </p:cNvSpPr>
          <p:nvPr/>
        </p:nvSpPr>
        <p:spPr>
          <a:xfrm>
            <a:off x="3464175" y="4859655"/>
            <a:ext cx="1024939" cy="3600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Plan # 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itchFamily="18" charset="0"/>
                <a:cs typeface="Arial" pitchFamily="34" charset="0"/>
              </a:rPr>
              <a:t>02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skerville Old Face" pitchFamily="18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6511ACE-5BFC-43FB-BEA2-EEA6C651FD31}"/>
              </a:ext>
            </a:extLst>
          </p:cNvPr>
          <p:cNvSpPr txBox="1"/>
          <p:nvPr/>
        </p:nvSpPr>
        <p:spPr>
          <a:xfrm>
            <a:off x="2937672" y="5333906"/>
            <a:ext cx="2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TO REACH SCHOOLS NEAR FROM HOME FOR PROMOTING KPCS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8B595BA-C048-43FB-9B44-46C9D45B7301}"/>
              </a:ext>
            </a:extLst>
          </p:cNvPr>
          <p:cNvSpPr txBox="1"/>
          <p:nvPr/>
        </p:nvSpPr>
        <p:spPr>
          <a:xfrm>
            <a:off x="9318292" y="5138444"/>
            <a:ext cx="205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cs typeface="Arial" pitchFamily="34" charset="0"/>
              </a:rPr>
              <a:t>We will promote KPCS verily so that every single Pakistani be aware of KPCS and get benefits</a:t>
            </a:r>
            <a:endParaRPr lang="ko-KR" altLang="en-US" sz="1200" b="1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54C61EC-598A-4D46-B3FE-D261A5F0F225}"/>
              </a:ext>
            </a:extLst>
          </p:cNvPr>
          <p:cNvGrpSpPr/>
          <p:nvPr/>
        </p:nvGrpSpPr>
        <p:grpSpPr>
          <a:xfrm>
            <a:off x="9405464" y="1817229"/>
            <a:ext cx="1850760" cy="3130828"/>
            <a:chOff x="9405464" y="1817229"/>
            <a:chExt cx="1850760" cy="3130828"/>
          </a:xfrm>
        </p:grpSpPr>
        <p:grpSp>
          <p:nvGrpSpPr>
            <p:cNvPr id="88" name="Group 87">
              <a:extLst>
                <a:ext uri="{FF2B5EF4-FFF2-40B4-BE49-F238E27FC236}">
                  <a16:creationId xmlns="" xmlns:a16="http://schemas.microsoft.com/office/drawing/2014/main" id="{159CB790-9149-408F-B1AC-3AB990E087B8}"/>
                </a:ext>
              </a:extLst>
            </p:cNvPr>
            <p:cNvGrpSpPr/>
            <p:nvPr/>
          </p:nvGrpSpPr>
          <p:grpSpPr>
            <a:xfrm>
              <a:off x="9405464" y="2829234"/>
              <a:ext cx="1739355" cy="2118823"/>
              <a:chOff x="8639132" y="3031449"/>
              <a:chExt cx="2538541" cy="3092364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="" xmlns:a16="http://schemas.microsoft.com/office/drawing/2014/main" id="{13D1BB59-ACE2-45A1-9BCE-E84D95AA19E3}"/>
                  </a:ext>
                </a:extLst>
              </p:cNvPr>
              <p:cNvGrpSpPr/>
              <p:nvPr/>
            </p:nvGrpSpPr>
            <p:grpSpPr>
              <a:xfrm>
                <a:off x="9361227" y="4899623"/>
                <a:ext cx="1422003" cy="1224190"/>
                <a:chOff x="5580112" y="4160675"/>
                <a:chExt cx="2016224" cy="1735751"/>
              </a:xfrm>
            </p:grpSpPr>
            <p:sp>
              <p:nvSpPr>
                <p:cNvPr id="104" name="Trapezoid 1">
                  <a:extLst>
                    <a:ext uri="{FF2B5EF4-FFF2-40B4-BE49-F238E27FC236}">
                      <a16:creationId xmlns="" xmlns:a16="http://schemas.microsoft.com/office/drawing/2014/main" id="{0FCA8416-A38F-4D10-AC97-C431A194A372}"/>
                    </a:ext>
                  </a:extLst>
                </p:cNvPr>
                <p:cNvSpPr/>
                <p:nvPr/>
              </p:nvSpPr>
              <p:spPr>
                <a:xfrm rot="10800000">
                  <a:off x="5796136" y="4653136"/>
                  <a:ext cx="1584176" cy="1243290"/>
                </a:xfrm>
                <a:custGeom>
                  <a:avLst/>
                  <a:gdLst>
                    <a:gd name="connsiteX0" fmla="*/ 0 w 1584176"/>
                    <a:gd name="connsiteY0" fmla="*/ 1216152 h 1216152"/>
                    <a:gd name="connsiteX1" fmla="*/ 304038 w 1584176"/>
                    <a:gd name="connsiteY1" fmla="*/ 0 h 1216152"/>
                    <a:gd name="connsiteX2" fmla="*/ 1280138 w 1584176"/>
                    <a:gd name="connsiteY2" fmla="*/ 0 h 1216152"/>
                    <a:gd name="connsiteX3" fmla="*/ 1584176 w 1584176"/>
                    <a:gd name="connsiteY3" fmla="*/ 1216152 h 1216152"/>
                    <a:gd name="connsiteX4" fmla="*/ 0 w 1584176"/>
                    <a:gd name="connsiteY4" fmla="*/ 1216152 h 1216152"/>
                    <a:gd name="connsiteX0" fmla="*/ 0 w 1584176"/>
                    <a:gd name="connsiteY0" fmla="*/ 1235792 h 1235792"/>
                    <a:gd name="connsiteX1" fmla="*/ 304038 w 1584176"/>
                    <a:gd name="connsiteY1" fmla="*/ 19640 h 1235792"/>
                    <a:gd name="connsiteX2" fmla="*/ 1280138 w 1584176"/>
                    <a:gd name="connsiteY2" fmla="*/ 19640 h 1235792"/>
                    <a:gd name="connsiteX3" fmla="*/ 1584176 w 1584176"/>
                    <a:gd name="connsiteY3" fmla="*/ 1235792 h 1235792"/>
                    <a:gd name="connsiteX4" fmla="*/ 0 w 1584176"/>
                    <a:gd name="connsiteY4" fmla="*/ 1235792 h 1235792"/>
                    <a:gd name="connsiteX0" fmla="*/ 0 w 1584176"/>
                    <a:gd name="connsiteY0" fmla="*/ 1243290 h 1243290"/>
                    <a:gd name="connsiteX1" fmla="*/ 304038 w 1584176"/>
                    <a:gd name="connsiteY1" fmla="*/ 27138 h 1243290"/>
                    <a:gd name="connsiteX2" fmla="*/ 1280138 w 1584176"/>
                    <a:gd name="connsiteY2" fmla="*/ 27138 h 1243290"/>
                    <a:gd name="connsiteX3" fmla="*/ 1584176 w 1584176"/>
                    <a:gd name="connsiteY3" fmla="*/ 1243290 h 1243290"/>
                    <a:gd name="connsiteX4" fmla="*/ 0 w 1584176"/>
                    <a:gd name="connsiteY4" fmla="*/ 1243290 h 124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176" h="1243290">
                      <a:moveTo>
                        <a:pt x="0" y="1243290"/>
                      </a:moveTo>
                      <a:lnTo>
                        <a:pt x="304038" y="27138"/>
                      </a:lnTo>
                      <a:cubicBezTo>
                        <a:pt x="629405" y="-57"/>
                        <a:pt x="941174" y="-17053"/>
                        <a:pt x="1280138" y="27138"/>
                      </a:cubicBezTo>
                      <a:lnTo>
                        <a:pt x="1584176" y="1243290"/>
                      </a:lnTo>
                      <a:lnTo>
                        <a:pt x="0" y="1243290"/>
                      </a:lnTo>
                      <a:close/>
                    </a:path>
                  </a:pathLst>
                </a:custGeom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5" name="Trapezoid 6">
                  <a:extLst>
                    <a:ext uri="{FF2B5EF4-FFF2-40B4-BE49-F238E27FC236}">
                      <a16:creationId xmlns="" xmlns:a16="http://schemas.microsoft.com/office/drawing/2014/main" id="{165D93D6-23BB-4572-840F-1AFF21B900B2}"/>
                    </a:ext>
                  </a:extLst>
                </p:cNvPr>
                <p:cNvSpPr/>
                <p:nvPr/>
              </p:nvSpPr>
              <p:spPr>
                <a:xfrm rot="10800000">
                  <a:off x="5580112" y="4312147"/>
                  <a:ext cx="2016224" cy="471979"/>
                </a:xfrm>
                <a:custGeom>
                  <a:avLst/>
                  <a:gdLst>
                    <a:gd name="connsiteX0" fmla="*/ 0 w 2016224"/>
                    <a:gd name="connsiteY0" fmla="*/ 360040 h 360040"/>
                    <a:gd name="connsiteX1" fmla="*/ 128109 w 2016224"/>
                    <a:gd name="connsiteY1" fmla="*/ 0 h 360040"/>
                    <a:gd name="connsiteX2" fmla="*/ 1888115 w 2016224"/>
                    <a:gd name="connsiteY2" fmla="*/ 0 h 360040"/>
                    <a:gd name="connsiteX3" fmla="*/ 2016224 w 2016224"/>
                    <a:gd name="connsiteY3" fmla="*/ 360040 h 360040"/>
                    <a:gd name="connsiteX4" fmla="*/ 0 w 2016224"/>
                    <a:gd name="connsiteY4" fmla="*/ 360040 h 360040"/>
                    <a:gd name="connsiteX0" fmla="*/ 0 w 2016224"/>
                    <a:gd name="connsiteY0" fmla="*/ 431046 h 431046"/>
                    <a:gd name="connsiteX1" fmla="*/ 128109 w 2016224"/>
                    <a:gd name="connsiteY1" fmla="*/ 71006 h 431046"/>
                    <a:gd name="connsiteX2" fmla="*/ 1888115 w 2016224"/>
                    <a:gd name="connsiteY2" fmla="*/ 71006 h 431046"/>
                    <a:gd name="connsiteX3" fmla="*/ 2016224 w 2016224"/>
                    <a:gd name="connsiteY3" fmla="*/ 431046 h 431046"/>
                    <a:gd name="connsiteX4" fmla="*/ 0 w 2016224"/>
                    <a:gd name="connsiteY4" fmla="*/ 431046 h 431046"/>
                    <a:gd name="connsiteX0" fmla="*/ 0 w 2016224"/>
                    <a:gd name="connsiteY0" fmla="*/ 458241 h 458241"/>
                    <a:gd name="connsiteX1" fmla="*/ 128109 w 2016224"/>
                    <a:gd name="connsiteY1" fmla="*/ 98201 h 458241"/>
                    <a:gd name="connsiteX2" fmla="*/ 1888115 w 2016224"/>
                    <a:gd name="connsiteY2" fmla="*/ 98201 h 458241"/>
                    <a:gd name="connsiteX3" fmla="*/ 2016224 w 2016224"/>
                    <a:gd name="connsiteY3" fmla="*/ 458241 h 458241"/>
                    <a:gd name="connsiteX4" fmla="*/ 0 w 2016224"/>
                    <a:gd name="connsiteY4" fmla="*/ 458241 h 458241"/>
                    <a:gd name="connsiteX0" fmla="*/ 0 w 2016224"/>
                    <a:gd name="connsiteY0" fmla="*/ 465296 h 465296"/>
                    <a:gd name="connsiteX1" fmla="*/ 128109 w 2016224"/>
                    <a:gd name="connsiteY1" fmla="*/ 105256 h 465296"/>
                    <a:gd name="connsiteX2" fmla="*/ 1888115 w 2016224"/>
                    <a:gd name="connsiteY2" fmla="*/ 105256 h 465296"/>
                    <a:gd name="connsiteX3" fmla="*/ 2016224 w 2016224"/>
                    <a:gd name="connsiteY3" fmla="*/ 465296 h 465296"/>
                    <a:gd name="connsiteX4" fmla="*/ 0 w 2016224"/>
                    <a:gd name="connsiteY4" fmla="*/ 465296 h 465296"/>
                    <a:gd name="connsiteX0" fmla="*/ 0 w 2016224"/>
                    <a:gd name="connsiteY0" fmla="*/ 471979 h 471979"/>
                    <a:gd name="connsiteX1" fmla="*/ 128109 w 2016224"/>
                    <a:gd name="connsiteY1" fmla="*/ 111939 h 471979"/>
                    <a:gd name="connsiteX2" fmla="*/ 1888115 w 2016224"/>
                    <a:gd name="connsiteY2" fmla="*/ 111939 h 471979"/>
                    <a:gd name="connsiteX3" fmla="*/ 2016224 w 2016224"/>
                    <a:gd name="connsiteY3" fmla="*/ 471979 h 471979"/>
                    <a:gd name="connsiteX4" fmla="*/ 0 w 2016224"/>
                    <a:gd name="connsiteY4" fmla="*/ 471979 h 471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6224" h="471979">
                      <a:moveTo>
                        <a:pt x="0" y="471979"/>
                      </a:moveTo>
                      <a:lnTo>
                        <a:pt x="128109" y="111939"/>
                      </a:lnTo>
                      <a:cubicBezTo>
                        <a:pt x="572010" y="-7034"/>
                        <a:pt x="1260655" y="-64822"/>
                        <a:pt x="1888115" y="111939"/>
                      </a:cubicBezTo>
                      <a:lnTo>
                        <a:pt x="2016224" y="471979"/>
                      </a:lnTo>
                      <a:lnTo>
                        <a:pt x="0" y="471979"/>
                      </a:lnTo>
                      <a:close/>
                    </a:path>
                  </a:pathLst>
                </a:custGeom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="" xmlns:a16="http://schemas.microsoft.com/office/drawing/2014/main" id="{105F37DA-08E9-4747-BB0A-2B095B1DEC8A}"/>
                    </a:ext>
                  </a:extLst>
                </p:cNvPr>
                <p:cNvSpPr/>
                <p:nvPr/>
              </p:nvSpPr>
              <p:spPr>
                <a:xfrm>
                  <a:off x="5580223" y="4160675"/>
                  <a:ext cx="2016000" cy="302944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1" name="Freeform 9">
                <a:extLst>
                  <a:ext uri="{FF2B5EF4-FFF2-40B4-BE49-F238E27FC236}">
                    <a16:creationId xmlns="" xmlns:a16="http://schemas.microsoft.com/office/drawing/2014/main" id="{AB2B2E66-7F0B-4F9B-9561-7E4144256ED6}"/>
                  </a:ext>
                </a:extLst>
              </p:cNvPr>
              <p:cNvSpPr/>
              <p:nvPr/>
            </p:nvSpPr>
            <p:spPr>
              <a:xfrm>
                <a:off x="9810121" y="3031449"/>
                <a:ext cx="384488" cy="2030026"/>
              </a:xfrm>
              <a:custGeom>
                <a:avLst/>
                <a:gdLst>
                  <a:gd name="connsiteX0" fmla="*/ 171450 w 323850"/>
                  <a:gd name="connsiteY0" fmla="*/ 28575 h 2152650"/>
                  <a:gd name="connsiteX1" fmla="*/ 152400 w 323850"/>
                  <a:gd name="connsiteY1" fmla="*/ 647700 h 2152650"/>
                  <a:gd name="connsiteX2" fmla="*/ 0 w 323850"/>
                  <a:gd name="connsiteY2" fmla="*/ 1457325 h 2152650"/>
                  <a:gd name="connsiteX3" fmla="*/ 180975 w 323850"/>
                  <a:gd name="connsiteY3" fmla="*/ 2152650 h 2152650"/>
                  <a:gd name="connsiteX4" fmla="*/ 323850 w 323850"/>
                  <a:gd name="connsiteY4" fmla="*/ 2066925 h 2152650"/>
                  <a:gd name="connsiteX5" fmla="*/ 161925 w 323850"/>
                  <a:gd name="connsiteY5" fmla="*/ 1419225 h 2152650"/>
                  <a:gd name="connsiteX6" fmla="*/ 295275 w 323850"/>
                  <a:gd name="connsiteY6" fmla="*/ 628650 h 2152650"/>
                  <a:gd name="connsiteX7" fmla="*/ 285750 w 323850"/>
                  <a:gd name="connsiteY7" fmla="*/ 542925 h 2152650"/>
                  <a:gd name="connsiteX8" fmla="*/ 276225 w 323850"/>
                  <a:gd name="connsiteY8" fmla="*/ 0 h 2152650"/>
                  <a:gd name="connsiteX9" fmla="*/ 171450 w 323850"/>
                  <a:gd name="connsiteY9" fmla="*/ 28575 h 2152650"/>
                  <a:gd name="connsiteX0" fmla="*/ 167117 w 323850"/>
                  <a:gd name="connsiteY0" fmla="*/ 2573 h 2152650"/>
                  <a:gd name="connsiteX1" fmla="*/ 152400 w 323850"/>
                  <a:gd name="connsiteY1" fmla="*/ 647700 h 2152650"/>
                  <a:gd name="connsiteX2" fmla="*/ 0 w 323850"/>
                  <a:gd name="connsiteY2" fmla="*/ 1457325 h 2152650"/>
                  <a:gd name="connsiteX3" fmla="*/ 180975 w 323850"/>
                  <a:gd name="connsiteY3" fmla="*/ 2152650 h 2152650"/>
                  <a:gd name="connsiteX4" fmla="*/ 323850 w 323850"/>
                  <a:gd name="connsiteY4" fmla="*/ 2066925 h 2152650"/>
                  <a:gd name="connsiteX5" fmla="*/ 161925 w 323850"/>
                  <a:gd name="connsiteY5" fmla="*/ 1419225 h 2152650"/>
                  <a:gd name="connsiteX6" fmla="*/ 295275 w 323850"/>
                  <a:gd name="connsiteY6" fmla="*/ 628650 h 2152650"/>
                  <a:gd name="connsiteX7" fmla="*/ 285750 w 323850"/>
                  <a:gd name="connsiteY7" fmla="*/ 542925 h 2152650"/>
                  <a:gd name="connsiteX8" fmla="*/ 276225 w 323850"/>
                  <a:gd name="connsiteY8" fmla="*/ 0 h 2152650"/>
                  <a:gd name="connsiteX9" fmla="*/ 167117 w 323850"/>
                  <a:gd name="connsiteY9" fmla="*/ 2573 h 2152650"/>
                  <a:gd name="connsiteX0" fmla="*/ 167117 w 323850"/>
                  <a:gd name="connsiteY0" fmla="*/ 2573 h 2152650"/>
                  <a:gd name="connsiteX1" fmla="*/ 152400 w 323850"/>
                  <a:gd name="connsiteY1" fmla="*/ 647700 h 2152650"/>
                  <a:gd name="connsiteX2" fmla="*/ 0 w 323850"/>
                  <a:gd name="connsiteY2" fmla="*/ 1457325 h 2152650"/>
                  <a:gd name="connsiteX3" fmla="*/ 180975 w 323850"/>
                  <a:gd name="connsiteY3" fmla="*/ 2152650 h 2152650"/>
                  <a:gd name="connsiteX4" fmla="*/ 323850 w 323850"/>
                  <a:gd name="connsiteY4" fmla="*/ 2066925 h 2152650"/>
                  <a:gd name="connsiteX5" fmla="*/ 161925 w 323850"/>
                  <a:gd name="connsiteY5" fmla="*/ 1419225 h 2152650"/>
                  <a:gd name="connsiteX6" fmla="*/ 295275 w 323850"/>
                  <a:gd name="connsiteY6" fmla="*/ 628650 h 2152650"/>
                  <a:gd name="connsiteX7" fmla="*/ 285750 w 323850"/>
                  <a:gd name="connsiteY7" fmla="*/ 542925 h 2152650"/>
                  <a:gd name="connsiteX8" fmla="*/ 276225 w 323850"/>
                  <a:gd name="connsiteY8" fmla="*/ 0 h 2152650"/>
                  <a:gd name="connsiteX9" fmla="*/ 167117 w 323850"/>
                  <a:gd name="connsiteY9" fmla="*/ 2573 h 2152650"/>
                  <a:gd name="connsiteX0" fmla="*/ 167117 w 323850"/>
                  <a:gd name="connsiteY0" fmla="*/ 2573 h 2152650"/>
                  <a:gd name="connsiteX1" fmla="*/ 152400 w 323850"/>
                  <a:gd name="connsiteY1" fmla="*/ 647700 h 2152650"/>
                  <a:gd name="connsiteX2" fmla="*/ 0 w 323850"/>
                  <a:gd name="connsiteY2" fmla="*/ 1457325 h 2152650"/>
                  <a:gd name="connsiteX3" fmla="*/ 180975 w 323850"/>
                  <a:gd name="connsiteY3" fmla="*/ 2152650 h 2152650"/>
                  <a:gd name="connsiteX4" fmla="*/ 323850 w 323850"/>
                  <a:gd name="connsiteY4" fmla="*/ 2066925 h 2152650"/>
                  <a:gd name="connsiteX5" fmla="*/ 161925 w 323850"/>
                  <a:gd name="connsiteY5" fmla="*/ 1419225 h 2152650"/>
                  <a:gd name="connsiteX6" fmla="*/ 295275 w 323850"/>
                  <a:gd name="connsiteY6" fmla="*/ 628650 h 2152650"/>
                  <a:gd name="connsiteX7" fmla="*/ 285750 w 323850"/>
                  <a:gd name="connsiteY7" fmla="*/ 542925 h 2152650"/>
                  <a:gd name="connsiteX8" fmla="*/ 276225 w 323850"/>
                  <a:gd name="connsiteY8" fmla="*/ 0 h 2152650"/>
                  <a:gd name="connsiteX9" fmla="*/ 167117 w 323850"/>
                  <a:gd name="connsiteY9" fmla="*/ 2573 h 2152650"/>
                  <a:gd name="connsiteX0" fmla="*/ 167117 w 323850"/>
                  <a:gd name="connsiteY0" fmla="*/ 2573 h 2152650"/>
                  <a:gd name="connsiteX1" fmla="*/ 152400 w 323850"/>
                  <a:gd name="connsiteY1" fmla="*/ 647700 h 2152650"/>
                  <a:gd name="connsiteX2" fmla="*/ 0 w 323850"/>
                  <a:gd name="connsiteY2" fmla="*/ 1457325 h 2152650"/>
                  <a:gd name="connsiteX3" fmla="*/ 180975 w 323850"/>
                  <a:gd name="connsiteY3" fmla="*/ 2152650 h 2152650"/>
                  <a:gd name="connsiteX4" fmla="*/ 323850 w 323850"/>
                  <a:gd name="connsiteY4" fmla="*/ 2066925 h 2152650"/>
                  <a:gd name="connsiteX5" fmla="*/ 161925 w 323850"/>
                  <a:gd name="connsiteY5" fmla="*/ 1419225 h 2152650"/>
                  <a:gd name="connsiteX6" fmla="*/ 295275 w 323850"/>
                  <a:gd name="connsiteY6" fmla="*/ 628650 h 2152650"/>
                  <a:gd name="connsiteX7" fmla="*/ 285750 w 323850"/>
                  <a:gd name="connsiteY7" fmla="*/ 542925 h 2152650"/>
                  <a:gd name="connsiteX8" fmla="*/ 276225 w 323850"/>
                  <a:gd name="connsiteY8" fmla="*/ 0 h 2152650"/>
                  <a:gd name="connsiteX9" fmla="*/ 167117 w 323850"/>
                  <a:gd name="connsiteY9" fmla="*/ 2573 h 2152650"/>
                  <a:gd name="connsiteX0" fmla="*/ 167117 w 323850"/>
                  <a:gd name="connsiteY0" fmla="*/ 2573 h 2152650"/>
                  <a:gd name="connsiteX1" fmla="*/ 152400 w 323850"/>
                  <a:gd name="connsiteY1" fmla="*/ 647700 h 2152650"/>
                  <a:gd name="connsiteX2" fmla="*/ 0 w 323850"/>
                  <a:gd name="connsiteY2" fmla="*/ 1457325 h 2152650"/>
                  <a:gd name="connsiteX3" fmla="*/ 180975 w 323850"/>
                  <a:gd name="connsiteY3" fmla="*/ 2152650 h 2152650"/>
                  <a:gd name="connsiteX4" fmla="*/ 323850 w 323850"/>
                  <a:gd name="connsiteY4" fmla="*/ 2066925 h 2152650"/>
                  <a:gd name="connsiteX5" fmla="*/ 161925 w 323850"/>
                  <a:gd name="connsiteY5" fmla="*/ 1419225 h 2152650"/>
                  <a:gd name="connsiteX6" fmla="*/ 295275 w 323850"/>
                  <a:gd name="connsiteY6" fmla="*/ 628650 h 2152650"/>
                  <a:gd name="connsiteX7" fmla="*/ 276225 w 323850"/>
                  <a:gd name="connsiteY7" fmla="*/ 0 h 2152650"/>
                  <a:gd name="connsiteX8" fmla="*/ 167117 w 323850"/>
                  <a:gd name="connsiteY8" fmla="*/ 2573 h 2152650"/>
                  <a:gd name="connsiteX0" fmla="*/ 167117 w 327783"/>
                  <a:gd name="connsiteY0" fmla="*/ 2573 h 2152650"/>
                  <a:gd name="connsiteX1" fmla="*/ 152400 w 327783"/>
                  <a:gd name="connsiteY1" fmla="*/ 647700 h 2152650"/>
                  <a:gd name="connsiteX2" fmla="*/ 0 w 327783"/>
                  <a:gd name="connsiteY2" fmla="*/ 1457325 h 2152650"/>
                  <a:gd name="connsiteX3" fmla="*/ 180975 w 327783"/>
                  <a:gd name="connsiteY3" fmla="*/ 2152650 h 2152650"/>
                  <a:gd name="connsiteX4" fmla="*/ 323850 w 327783"/>
                  <a:gd name="connsiteY4" fmla="*/ 2066925 h 2152650"/>
                  <a:gd name="connsiteX5" fmla="*/ 161925 w 327783"/>
                  <a:gd name="connsiteY5" fmla="*/ 1419225 h 2152650"/>
                  <a:gd name="connsiteX6" fmla="*/ 295275 w 327783"/>
                  <a:gd name="connsiteY6" fmla="*/ 628650 h 2152650"/>
                  <a:gd name="connsiteX7" fmla="*/ 276225 w 327783"/>
                  <a:gd name="connsiteY7" fmla="*/ 0 h 2152650"/>
                  <a:gd name="connsiteX8" fmla="*/ 167117 w 327783"/>
                  <a:gd name="connsiteY8" fmla="*/ 2573 h 2152650"/>
                  <a:gd name="connsiteX0" fmla="*/ 167117 w 349517"/>
                  <a:gd name="connsiteY0" fmla="*/ 2573 h 2152650"/>
                  <a:gd name="connsiteX1" fmla="*/ 152400 w 349517"/>
                  <a:gd name="connsiteY1" fmla="*/ 647700 h 2152650"/>
                  <a:gd name="connsiteX2" fmla="*/ 0 w 349517"/>
                  <a:gd name="connsiteY2" fmla="*/ 1457325 h 2152650"/>
                  <a:gd name="connsiteX3" fmla="*/ 180975 w 349517"/>
                  <a:gd name="connsiteY3" fmla="*/ 2152650 h 2152650"/>
                  <a:gd name="connsiteX4" fmla="*/ 323850 w 349517"/>
                  <a:gd name="connsiteY4" fmla="*/ 2066925 h 2152650"/>
                  <a:gd name="connsiteX5" fmla="*/ 161925 w 349517"/>
                  <a:gd name="connsiteY5" fmla="*/ 1419225 h 2152650"/>
                  <a:gd name="connsiteX6" fmla="*/ 295275 w 349517"/>
                  <a:gd name="connsiteY6" fmla="*/ 628650 h 2152650"/>
                  <a:gd name="connsiteX7" fmla="*/ 349310 w 349517"/>
                  <a:gd name="connsiteY7" fmla="*/ 216050 h 2152650"/>
                  <a:gd name="connsiteX8" fmla="*/ 276225 w 349517"/>
                  <a:gd name="connsiteY8" fmla="*/ 0 h 2152650"/>
                  <a:gd name="connsiteX9" fmla="*/ 167117 w 349517"/>
                  <a:gd name="connsiteY9" fmla="*/ 2573 h 2152650"/>
                  <a:gd name="connsiteX0" fmla="*/ 167117 w 349517"/>
                  <a:gd name="connsiteY0" fmla="*/ 2573 h 2152650"/>
                  <a:gd name="connsiteX1" fmla="*/ 152400 w 349517"/>
                  <a:gd name="connsiteY1" fmla="*/ 647700 h 2152650"/>
                  <a:gd name="connsiteX2" fmla="*/ 0 w 349517"/>
                  <a:gd name="connsiteY2" fmla="*/ 1457325 h 2152650"/>
                  <a:gd name="connsiteX3" fmla="*/ 180975 w 349517"/>
                  <a:gd name="connsiteY3" fmla="*/ 2152650 h 2152650"/>
                  <a:gd name="connsiteX4" fmla="*/ 323850 w 349517"/>
                  <a:gd name="connsiteY4" fmla="*/ 2066925 h 2152650"/>
                  <a:gd name="connsiteX5" fmla="*/ 161925 w 349517"/>
                  <a:gd name="connsiteY5" fmla="*/ 1419225 h 2152650"/>
                  <a:gd name="connsiteX6" fmla="*/ 295275 w 349517"/>
                  <a:gd name="connsiteY6" fmla="*/ 628650 h 2152650"/>
                  <a:gd name="connsiteX7" fmla="*/ 349310 w 349517"/>
                  <a:gd name="connsiteY7" fmla="*/ 216050 h 2152650"/>
                  <a:gd name="connsiteX8" fmla="*/ 276225 w 349517"/>
                  <a:gd name="connsiteY8" fmla="*/ 0 h 2152650"/>
                  <a:gd name="connsiteX9" fmla="*/ 167117 w 349517"/>
                  <a:gd name="connsiteY9" fmla="*/ 2573 h 2152650"/>
                  <a:gd name="connsiteX0" fmla="*/ 167117 w 349517"/>
                  <a:gd name="connsiteY0" fmla="*/ 2573 h 2152650"/>
                  <a:gd name="connsiteX1" fmla="*/ 152400 w 349517"/>
                  <a:gd name="connsiteY1" fmla="*/ 647700 h 2152650"/>
                  <a:gd name="connsiteX2" fmla="*/ 0 w 349517"/>
                  <a:gd name="connsiteY2" fmla="*/ 1457325 h 2152650"/>
                  <a:gd name="connsiteX3" fmla="*/ 180975 w 349517"/>
                  <a:gd name="connsiteY3" fmla="*/ 2152650 h 2152650"/>
                  <a:gd name="connsiteX4" fmla="*/ 323850 w 349517"/>
                  <a:gd name="connsiteY4" fmla="*/ 2066925 h 2152650"/>
                  <a:gd name="connsiteX5" fmla="*/ 161925 w 349517"/>
                  <a:gd name="connsiteY5" fmla="*/ 1419225 h 2152650"/>
                  <a:gd name="connsiteX6" fmla="*/ 295275 w 349517"/>
                  <a:gd name="connsiteY6" fmla="*/ 628650 h 2152650"/>
                  <a:gd name="connsiteX7" fmla="*/ 349310 w 349517"/>
                  <a:gd name="connsiteY7" fmla="*/ 216050 h 2152650"/>
                  <a:gd name="connsiteX8" fmla="*/ 276225 w 349517"/>
                  <a:gd name="connsiteY8" fmla="*/ 0 h 2152650"/>
                  <a:gd name="connsiteX9" fmla="*/ 167117 w 349517"/>
                  <a:gd name="connsiteY9" fmla="*/ 2573 h 2152650"/>
                  <a:gd name="connsiteX0" fmla="*/ 167117 w 349782"/>
                  <a:gd name="connsiteY0" fmla="*/ 2573 h 2152650"/>
                  <a:gd name="connsiteX1" fmla="*/ 152400 w 349782"/>
                  <a:gd name="connsiteY1" fmla="*/ 647700 h 2152650"/>
                  <a:gd name="connsiteX2" fmla="*/ 0 w 349782"/>
                  <a:gd name="connsiteY2" fmla="*/ 1457325 h 2152650"/>
                  <a:gd name="connsiteX3" fmla="*/ 180975 w 349782"/>
                  <a:gd name="connsiteY3" fmla="*/ 2152650 h 2152650"/>
                  <a:gd name="connsiteX4" fmla="*/ 323850 w 349782"/>
                  <a:gd name="connsiteY4" fmla="*/ 2066925 h 2152650"/>
                  <a:gd name="connsiteX5" fmla="*/ 161925 w 349782"/>
                  <a:gd name="connsiteY5" fmla="*/ 1419225 h 2152650"/>
                  <a:gd name="connsiteX6" fmla="*/ 295275 w 349782"/>
                  <a:gd name="connsiteY6" fmla="*/ 628650 h 2152650"/>
                  <a:gd name="connsiteX7" fmla="*/ 349310 w 349782"/>
                  <a:gd name="connsiteY7" fmla="*/ 216050 h 2152650"/>
                  <a:gd name="connsiteX8" fmla="*/ 276225 w 349782"/>
                  <a:gd name="connsiteY8" fmla="*/ 0 h 2152650"/>
                  <a:gd name="connsiteX9" fmla="*/ 167117 w 349782"/>
                  <a:gd name="connsiteY9" fmla="*/ 2573 h 2152650"/>
                  <a:gd name="connsiteX0" fmla="*/ 167117 w 349782"/>
                  <a:gd name="connsiteY0" fmla="*/ 2573 h 2152650"/>
                  <a:gd name="connsiteX1" fmla="*/ 152400 w 349782"/>
                  <a:gd name="connsiteY1" fmla="*/ 647700 h 2152650"/>
                  <a:gd name="connsiteX2" fmla="*/ 0 w 349782"/>
                  <a:gd name="connsiteY2" fmla="*/ 1457325 h 2152650"/>
                  <a:gd name="connsiteX3" fmla="*/ 180975 w 349782"/>
                  <a:gd name="connsiteY3" fmla="*/ 2152650 h 2152650"/>
                  <a:gd name="connsiteX4" fmla="*/ 323850 w 349782"/>
                  <a:gd name="connsiteY4" fmla="*/ 2066925 h 2152650"/>
                  <a:gd name="connsiteX5" fmla="*/ 161925 w 349782"/>
                  <a:gd name="connsiteY5" fmla="*/ 1419225 h 2152650"/>
                  <a:gd name="connsiteX6" fmla="*/ 295275 w 349782"/>
                  <a:gd name="connsiteY6" fmla="*/ 628650 h 2152650"/>
                  <a:gd name="connsiteX7" fmla="*/ 349310 w 349782"/>
                  <a:gd name="connsiteY7" fmla="*/ 216050 h 2152650"/>
                  <a:gd name="connsiteX8" fmla="*/ 276225 w 349782"/>
                  <a:gd name="connsiteY8" fmla="*/ 0 h 2152650"/>
                  <a:gd name="connsiteX9" fmla="*/ 167117 w 349782"/>
                  <a:gd name="connsiteY9" fmla="*/ 2573 h 2152650"/>
                  <a:gd name="connsiteX0" fmla="*/ 167117 w 349782"/>
                  <a:gd name="connsiteY0" fmla="*/ 2573 h 2152650"/>
                  <a:gd name="connsiteX1" fmla="*/ 152400 w 349782"/>
                  <a:gd name="connsiteY1" fmla="*/ 647700 h 2152650"/>
                  <a:gd name="connsiteX2" fmla="*/ 0 w 349782"/>
                  <a:gd name="connsiteY2" fmla="*/ 1457325 h 2152650"/>
                  <a:gd name="connsiteX3" fmla="*/ 180975 w 349782"/>
                  <a:gd name="connsiteY3" fmla="*/ 2152650 h 2152650"/>
                  <a:gd name="connsiteX4" fmla="*/ 323850 w 349782"/>
                  <a:gd name="connsiteY4" fmla="*/ 2066925 h 2152650"/>
                  <a:gd name="connsiteX5" fmla="*/ 161925 w 349782"/>
                  <a:gd name="connsiteY5" fmla="*/ 1419225 h 2152650"/>
                  <a:gd name="connsiteX6" fmla="*/ 295275 w 349782"/>
                  <a:gd name="connsiteY6" fmla="*/ 628650 h 2152650"/>
                  <a:gd name="connsiteX7" fmla="*/ 349310 w 349782"/>
                  <a:gd name="connsiteY7" fmla="*/ 216050 h 2152650"/>
                  <a:gd name="connsiteX8" fmla="*/ 276225 w 349782"/>
                  <a:gd name="connsiteY8" fmla="*/ 0 h 2152650"/>
                  <a:gd name="connsiteX9" fmla="*/ 167117 w 349782"/>
                  <a:gd name="connsiteY9" fmla="*/ 2573 h 2152650"/>
                  <a:gd name="connsiteX0" fmla="*/ 167117 w 349782"/>
                  <a:gd name="connsiteY0" fmla="*/ 2573 h 2152650"/>
                  <a:gd name="connsiteX1" fmla="*/ 152400 w 349782"/>
                  <a:gd name="connsiteY1" fmla="*/ 647700 h 2152650"/>
                  <a:gd name="connsiteX2" fmla="*/ 0 w 349782"/>
                  <a:gd name="connsiteY2" fmla="*/ 1457325 h 2152650"/>
                  <a:gd name="connsiteX3" fmla="*/ 180975 w 349782"/>
                  <a:gd name="connsiteY3" fmla="*/ 2152650 h 2152650"/>
                  <a:gd name="connsiteX4" fmla="*/ 323850 w 349782"/>
                  <a:gd name="connsiteY4" fmla="*/ 2066925 h 2152650"/>
                  <a:gd name="connsiteX5" fmla="*/ 161925 w 349782"/>
                  <a:gd name="connsiteY5" fmla="*/ 1419225 h 2152650"/>
                  <a:gd name="connsiteX6" fmla="*/ 295275 w 349782"/>
                  <a:gd name="connsiteY6" fmla="*/ 628650 h 2152650"/>
                  <a:gd name="connsiteX7" fmla="*/ 349310 w 349782"/>
                  <a:gd name="connsiteY7" fmla="*/ 216050 h 2152650"/>
                  <a:gd name="connsiteX8" fmla="*/ 276225 w 349782"/>
                  <a:gd name="connsiteY8" fmla="*/ 0 h 2152650"/>
                  <a:gd name="connsiteX9" fmla="*/ 167117 w 349782"/>
                  <a:gd name="connsiteY9" fmla="*/ 2573 h 2152650"/>
                  <a:gd name="connsiteX0" fmla="*/ 178793 w 361458"/>
                  <a:gd name="connsiteY0" fmla="*/ 2573 h 2152650"/>
                  <a:gd name="connsiteX1" fmla="*/ 164076 w 361458"/>
                  <a:gd name="connsiteY1" fmla="*/ 647700 h 2152650"/>
                  <a:gd name="connsiteX2" fmla="*/ 11676 w 361458"/>
                  <a:gd name="connsiteY2" fmla="*/ 1457325 h 2152650"/>
                  <a:gd name="connsiteX3" fmla="*/ 192651 w 361458"/>
                  <a:gd name="connsiteY3" fmla="*/ 2152650 h 2152650"/>
                  <a:gd name="connsiteX4" fmla="*/ 335526 w 361458"/>
                  <a:gd name="connsiteY4" fmla="*/ 2066925 h 2152650"/>
                  <a:gd name="connsiteX5" fmla="*/ 173601 w 361458"/>
                  <a:gd name="connsiteY5" fmla="*/ 1419225 h 2152650"/>
                  <a:gd name="connsiteX6" fmla="*/ 306951 w 361458"/>
                  <a:gd name="connsiteY6" fmla="*/ 628650 h 2152650"/>
                  <a:gd name="connsiteX7" fmla="*/ 360986 w 361458"/>
                  <a:gd name="connsiteY7" fmla="*/ 216050 h 2152650"/>
                  <a:gd name="connsiteX8" fmla="*/ 287901 w 361458"/>
                  <a:gd name="connsiteY8" fmla="*/ 0 h 2152650"/>
                  <a:gd name="connsiteX9" fmla="*/ 178793 w 361458"/>
                  <a:gd name="connsiteY9" fmla="*/ 2573 h 2152650"/>
                  <a:gd name="connsiteX0" fmla="*/ 178793 w 361849"/>
                  <a:gd name="connsiteY0" fmla="*/ 2573 h 2152650"/>
                  <a:gd name="connsiteX1" fmla="*/ 164076 w 361849"/>
                  <a:gd name="connsiteY1" fmla="*/ 647700 h 2152650"/>
                  <a:gd name="connsiteX2" fmla="*/ 11676 w 361849"/>
                  <a:gd name="connsiteY2" fmla="*/ 1457325 h 2152650"/>
                  <a:gd name="connsiteX3" fmla="*/ 192651 w 361849"/>
                  <a:gd name="connsiteY3" fmla="*/ 2152650 h 2152650"/>
                  <a:gd name="connsiteX4" fmla="*/ 335526 w 361849"/>
                  <a:gd name="connsiteY4" fmla="*/ 2066925 h 2152650"/>
                  <a:gd name="connsiteX5" fmla="*/ 173601 w 361849"/>
                  <a:gd name="connsiteY5" fmla="*/ 1419225 h 2152650"/>
                  <a:gd name="connsiteX6" fmla="*/ 315618 w 361849"/>
                  <a:gd name="connsiteY6" fmla="*/ 654652 h 2152650"/>
                  <a:gd name="connsiteX7" fmla="*/ 360986 w 361849"/>
                  <a:gd name="connsiteY7" fmla="*/ 216050 h 2152650"/>
                  <a:gd name="connsiteX8" fmla="*/ 287901 w 361849"/>
                  <a:gd name="connsiteY8" fmla="*/ 0 h 2152650"/>
                  <a:gd name="connsiteX9" fmla="*/ 178793 w 361849"/>
                  <a:gd name="connsiteY9" fmla="*/ 2573 h 2152650"/>
                  <a:gd name="connsiteX0" fmla="*/ 178793 w 361849"/>
                  <a:gd name="connsiteY0" fmla="*/ 2573 h 2152650"/>
                  <a:gd name="connsiteX1" fmla="*/ 164076 w 361849"/>
                  <a:gd name="connsiteY1" fmla="*/ 647700 h 2152650"/>
                  <a:gd name="connsiteX2" fmla="*/ 11676 w 361849"/>
                  <a:gd name="connsiteY2" fmla="*/ 1457325 h 2152650"/>
                  <a:gd name="connsiteX3" fmla="*/ 192651 w 361849"/>
                  <a:gd name="connsiteY3" fmla="*/ 2152650 h 2152650"/>
                  <a:gd name="connsiteX4" fmla="*/ 361528 w 361849"/>
                  <a:gd name="connsiteY4" fmla="*/ 2131929 h 2152650"/>
                  <a:gd name="connsiteX5" fmla="*/ 173601 w 361849"/>
                  <a:gd name="connsiteY5" fmla="*/ 1419225 h 2152650"/>
                  <a:gd name="connsiteX6" fmla="*/ 315618 w 361849"/>
                  <a:gd name="connsiteY6" fmla="*/ 654652 h 2152650"/>
                  <a:gd name="connsiteX7" fmla="*/ 360986 w 361849"/>
                  <a:gd name="connsiteY7" fmla="*/ 216050 h 2152650"/>
                  <a:gd name="connsiteX8" fmla="*/ 287901 w 361849"/>
                  <a:gd name="connsiteY8" fmla="*/ 0 h 2152650"/>
                  <a:gd name="connsiteX9" fmla="*/ 178793 w 361849"/>
                  <a:gd name="connsiteY9" fmla="*/ 2573 h 2152650"/>
                  <a:gd name="connsiteX0" fmla="*/ 178793 w 361528"/>
                  <a:gd name="connsiteY0" fmla="*/ 2573 h 2152650"/>
                  <a:gd name="connsiteX1" fmla="*/ 164076 w 361528"/>
                  <a:gd name="connsiteY1" fmla="*/ 647700 h 2152650"/>
                  <a:gd name="connsiteX2" fmla="*/ 11676 w 361528"/>
                  <a:gd name="connsiteY2" fmla="*/ 1457325 h 2152650"/>
                  <a:gd name="connsiteX3" fmla="*/ 192651 w 361528"/>
                  <a:gd name="connsiteY3" fmla="*/ 2152650 h 2152650"/>
                  <a:gd name="connsiteX4" fmla="*/ 361528 w 361528"/>
                  <a:gd name="connsiteY4" fmla="*/ 2131929 h 2152650"/>
                  <a:gd name="connsiteX5" fmla="*/ 173601 w 361528"/>
                  <a:gd name="connsiteY5" fmla="*/ 1419225 h 2152650"/>
                  <a:gd name="connsiteX6" fmla="*/ 315618 w 361528"/>
                  <a:gd name="connsiteY6" fmla="*/ 654652 h 2152650"/>
                  <a:gd name="connsiteX7" fmla="*/ 287901 w 361528"/>
                  <a:gd name="connsiteY7" fmla="*/ 0 h 2152650"/>
                  <a:gd name="connsiteX8" fmla="*/ 178793 w 361528"/>
                  <a:gd name="connsiteY8" fmla="*/ 2573 h 2152650"/>
                  <a:gd name="connsiteX0" fmla="*/ 178793 w 374776"/>
                  <a:gd name="connsiteY0" fmla="*/ 2573 h 2152650"/>
                  <a:gd name="connsiteX1" fmla="*/ 164076 w 374776"/>
                  <a:gd name="connsiteY1" fmla="*/ 647700 h 2152650"/>
                  <a:gd name="connsiteX2" fmla="*/ 11676 w 374776"/>
                  <a:gd name="connsiteY2" fmla="*/ 1457325 h 2152650"/>
                  <a:gd name="connsiteX3" fmla="*/ 192651 w 374776"/>
                  <a:gd name="connsiteY3" fmla="*/ 2152650 h 2152650"/>
                  <a:gd name="connsiteX4" fmla="*/ 361528 w 374776"/>
                  <a:gd name="connsiteY4" fmla="*/ 2131929 h 2152650"/>
                  <a:gd name="connsiteX5" fmla="*/ 173601 w 374776"/>
                  <a:gd name="connsiteY5" fmla="*/ 1419225 h 2152650"/>
                  <a:gd name="connsiteX6" fmla="*/ 315618 w 374776"/>
                  <a:gd name="connsiteY6" fmla="*/ 654652 h 2152650"/>
                  <a:gd name="connsiteX7" fmla="*/ 287901 w 374776"/>
                  <a:gd name="connsiteY7" fmla="*/ 0 h 2152650"/>
                  <a:gd name="connsiteX8" fmla="*/ 178793 w 374776"/>
                  <a:gd name="connsiteY8" fmla="*/ 2573 h 2152650"/>
                  <a:gd name="connsiteX0" fmla="*/ 178793 w 391181"/>
                  <a:gd name="connsiteY0" fmla="*/ 2573 h 2152650"/>
                  <a:gd name="connsiteX1" fmla="*/ 164076 w 391181"/>
                  <a:gd name="connsiteY1" fmla="*/ 647700 h 2152650"/>
                  <a:gd name="connsiteX2" fmla="*/ 11676 w 391181"/>
                  <a:gd name="connsiteY2" fmla="*/ 1457325 h 2152650"/>
                  <a:gd name="connsiteX3" fmla="*/ 192651 w 391181"/>
                  <a:gd name="connsiteY3" fmla="*/ 2152650 h 2152650"/>
                  <a:gd name="connsiteX4" fmla="*/ 361528 w 391181"/>
                  <a:gd name="connsiteY4" fmla="*/ 2131929 h 2152650"/>
                  <a:gd name="connsiteX5" fmla="*/ 173601 w 391181"/>
                  <a:gd name="connsiteY5" fmla="*/ 1419225 h 2152650"/>
                  <a:gd name="connsiteX6" fmla="*/ 315618 w 391181"/>
                  <a:gd name="connsiteY6" fmla="*/ 654652 h 2152650"/>
                  <a:gd name="connsiteX7" fmla="*/ 287901 w 391181"/>
                  <a:gd name="connsiteY7" fmla="*/ 0 h 2152650"/>
                  <a:gd name="connsiteX8" fmla="*/ 178793 w 391181"/>
                  <a:gd name="connsiteY8" fmla="*/ 2573 h 2152650"/>
                  <a:gd name="connsiteX0" fmla="*/ 148458 w 391181"/>
                  <a:gd name="connsiteY0" fmla="*/ 15574 h 2152650"/>
                  <a:gd name="connsiteX1" fmla="*/ 164076 w 391181"/>
                  <a:gd name="connsiteY1" fmla="*/ 647700 h 2152650"/>
                  <a:gd name="connsiteX2" fmla="*/ 11676 w 391181"/>
                  <a:gd name="connsiteY2" fmla="*/ 1457325 h 2152650"/>
                  <a:gd name="connsiteX3" fmla="*/ 192651 w 391181"/>
                  <a:gd name="connsiteY3" fmla="*/ 2152650 h 2152650"/>
                  <a:gd name="connsiteX4" fmla="*/ 361528 w 391181"/>
                  <a:gd name="connsiteY4" fmla="*/ 2131929 h 2152650"/>
                  <a:gd name="connsiteX5" fmla="*/ 173601 w 391181"/>
                  <a:gd name="connsiteY5" fmla="*/ 1419225 h 2152650"/>
                  <a:gd name="connsiteX6" fmla="*/ 315618 w 391181"/>
                  <a:gd name="connsiteY6" fmla="*/ 654652 h 2152650"/>
                  <a:gd name="connsiteX7" fmla="*/ 287901 w 391181"/>
                  <a:gd name="connsiteY7" fmla="*/ 0 h 2152650"/>
                  <a:gd name="connsiteX8" fmla="*/ 148458 w 391181"/>
                  <a:gd name="connsiteY8" fmla="*/ 15574 h 2152650"/>
                  <a:gd name="connsiteX0" fmla="*/ 148458 w 391181"/>
                  <a:gd name="connsiteY0" fmla="*/ 15574 h 2152650"/>
                  <a:gd name="connsiteX1" fmla="*/ 164076 w 391181"/>
                  <a:gd name="connsiteY1" fmla="*/ 647700 h 2152650"/>
                  <a:gd name="connsiteX2" fmla="*/ 11676 w 391181"/>
                  <a:gd name="connsiteY2" fmla="*/ 1457325 h 2152650"/>
                  <a:gd name="connsiteX3" fmla="*/ 192651 w 391181"/>
                  <a:gd name="connsiteY3" fmla="*/ 2152650 h 2152650"/>
                  <a:gd name="connsiteX4" fmla="*/ 361528 w 391181"/>
                  <a:gd name="connsiteY4" fmla="*/ 2131929 h 2152650"/>
                  <a:gd name="connsiteX5" fmla="*/ 173601 w 391181"/>
                  <a:gd name="connsiteY5" fmla="*/ 1419225 h 2152650"/>
                  <a:gd name="connsiteX6" fmla="*/ 315618 w 391181"/>
                  <a:gd name="connsiteY6" fmla="*/ 654652 h 2152650"/>
                  <a:gd name="connsiteX7" fmla="*/ 287901 w 391181"/>
                  <a:gd name="connsiteY7" fmla="*/ 0 h 2152650"/>
                  <a:gd name="connsiteX8" fmla="*/ 148458 w 391181"/>
                  <a:gd name="connsiteY8" fmla="*/ 15574 h 2152650"/>
                  <a:gd name="connsiteX0" fmla="*/ 148458 w 391181"/>
                  <a:gd name="connsiteY0" fmla="*/ 15574 h 2152650"/>
                  <a:gd name="connsiteX1" fmla="*/ 164076 w 391181"/>
                  <a:gd name="connsiteY1" fmla="*/ 647700 h 2152650"/>
                  <a:gd name="connsiteX2" fmla="*/ 11676 w 391181"/>
                  <a:gd name="connsiteY2" fmla="*/ 1457325 h 2152650"/>
                  <a:gd name="connsiteX3" fmla="*/ 192651 w 391181"/>
                  <a:gd name="connsiteY3" fmla="*/ 2152650 h 2152650"/>
                  <a:gd name="connsiteX4" fmla="*/ 361528 w 391181"/>
                  <a:gd name="connsiteY4" fmla="*/ 2131929 h 2152650"/>
                  <a:gd name="connsiteX5" fmla="*/ 173601 w 391181"/>
                  <a:gd name="connsiteY5" fmla="*/ 1419225 h 2152650"/>
                  <a:gd name="connsiteX6" fmla="*/ 315618 w 391181"/>
                  <a:gd name="connsiteY6" fmla="*/ 654652 h 2152650"/>
                  <a:gd name="connsiteX7" fmla="*/ 287901 w 391181"/>
                  <a:gd name="connsiteY7" fmla="*/ 0 h 2152650"/>
                  <a:gd name="connsiteX8" fmla="*/ 148458 w 391181"/>
                  <a:gd name="connsiteY8" fmla="*/ 15574 h 2152650"/>
                  <a:gd name="connsiteX0" fmla="*/ 150132 w 392855"/>
                  <a:gd name="connsiteY0" fmla="*/ 15574 h 2152650"/>
                  <a:gd name="connsiteX1" fmla="*/ 148416 w 392855"/>
                  <a:gd name="connsiteY1" fmla="*/ 647700 h 2152650"/>
                  <a:gd name="connsiteX2" fmla="*/ 13350 w 392855"/>
                  <a:gd name="connsiteY2" fmla="*/ 1457325 h 2152650"/>
                  <a:gd name="connsiteX3" fmla="*/ 194325 w 392855"/>
                  <a:gd name="connsiteY3" fmla="*/ 2152650 h 2152650"/>
                  <a:gd name="connsiteX4" fmla="*/ 363202 w 392855"/>
                  <a:gd name="connsiteY4" fmla="*/ 2131929 h 2152650"/>
                  <a:gd name="connsiteX5" fmla="*/ 175275 w 392855"/>
                  <a:gd name="connsiteY5" fmla="*/ 1419225 h 2152650"/>
                  <a:gd name="connsiteX6" fmla="*/ 317292 w 392855"/>
                  <a:gd name="connsiteY6" fmla="*/ 654652 h 2152650"/>
                  <a:gd name="connsiteX7" fmla="*/ 289575 w 392855"/>
                  <a:gd name="connsiteY7" fmla="*/ 0 h 2152650"/>
                  <a:gd name="connsiteX8" fmla="*/ 150132 w 392855"/>
                  <a:gd name="connsiteY8" fmla="*/ 15574 h 2152650"/>
                  <a:gd name="connsiteX0" fmla="*/ 132798 w 392855"/>
                  <a:gd name="connsiteY0" fmla="*/ 11240 h 2152650"/>
                  <a:gd name="connsiteX1" fmla="*/ 148416 w 392855"/>
                  <a:gd name="connsiteY1" fmla="*/ 647700 h 2152650"/>
                  <a:gd name="connsiteX2" fmla="*/ 13350 w 392855"/>
                  <a:gd name="connsiteY2" fmla="*/ 1457325 h 2152650"/>
                  <a:gd name="connsiteX3" fmla="*/ 194325 w 392855"/>
                  <a:gd name="connsiteY3" fmla="*/ 2152650 h 2152650"/>
                  <a:gd name="connsiteX4" fmla="*/ 363202 w 392855"/>
                  <a:gd name="connsiteY4" fmla="*/ 2131929 h 2152650"/>
                  <a:gd name="connsiteX5" fmla="*/ 175275 w 392855"/>
                  <a:gd name="connsiteY5" fmla="*/ 1419225 h 2152650"/>
                  <a:gd name="connsiteX6" fmla="*/ 317292 w 392855"/>
                  <a:gd name="connsiteY6" fmla="*/ 654652 h 2152650"/>
                  <a:gd name="connsiteX7" fmla="*/ 289575 w 392855"/>
                  <a:gd name="connsiteY7" fmla="*/ 0 h 2152650"/>
                  <a:gd name="connsiteX8" fmla="*/ 132798 w 392855"/>
                  <a:gd name="connsiteY8" fmla="*/ 11240 h 2152650"/>
                  <a:gd name="connsiteX0" fmla="*/ 115464 w 392855"/>
                  <a:gd name="connsiteY0" fmla="*/ 0 h 2158745"/>
                  <a:gd name="connsiteX1" fmla="*/ 148416 w 392855"/>
                  <a:gd name="connsiteY1" fmla="*/ 653795 h 2158745"/>
                  <a:gd name="connsiteX2" fmla="*/ 13350 w 392855"/>
                  <a:gd name="connsiteY2" fmla="*/ 1463420 h 2158745"/>
                  <a:gd name="connsiteX3" fmla="*/ 194325 w 392855"/>
                  <a:gd name="connsiteY3" fmla="*/ 2158745 h 2158745"/>
                  <a:gd name="connsiteX4" fmla="*/ 363202 w 392855"/>
                  <a:gd name="connsiteY4" fmla="*/ 2138024 h 2158745"/>
                  <a:gd name="connsiteX5" fmla="*/ 175275 w 392855"/>
                  <a:gd name="connsiteY5" fmla="*/ 1425320 h 2158745"/>
                  <a:gd name="connsiteX6" fmla="*/ 317292 w 392855"/>
                  <a:gd name="connsiteY6" fmla="*/ 660747 h 2158745"/>
                  <a:gd name="connsiteX7" fmla="*/ 289575 w 392855"/>
                  <a:gd name="connsiteY7" fmla="*/ 6095 h 2158745"/>
                  <a:gd name="connsiteX8" fmla="*/ 115464 w 392855"/>
                  <a:gd name="connsiteY8" fmla="*/ 0 h 2158745"/>
                  <a:gd name="connsiteX0" fmla="*/ 115464 w 392855"/>
                  <a:gd name="connsiteY0" fmla="*/ 0 h 2158745"/>
                  <a:gd name="connsiteX1" fmla="*/ 148416 w 392855"/>
                  <a:gd name="connsiteY1" fmla="*/ 653795 h 2158745"/>
                  <a:gd name="connsiteX2" fmla="*/ 13350 w 392855"/>
                  <a:gd name="connsiteY2" fmla="*/ 1463420 h 2158745"/>
                  <a:gd name="connsiteX3" fmla="*/ 194325 w 392855"/>
                  <a:gd name="connsiteY3" fmla="*/ 2158745 h 2158745"/>
                  <a:gd name="connsiteX4" fmla="*/ 363202 w 392855"/>
                  <a:gd name="connsiteY4" fmla="*/ 2138024 h 2158745"/>
                  <a:gd name="connsiteX5" fmla="*/ 175275 w 392855"/>
                  <a:gd name="connsiteY5" fmla="*/ 1425320 h 2158745"/>
                  <a:gd name="connsiteX6" fmla="*/ 317292 w 392855"/>
                  <a:gd name="connsiteY6" fmla="*/ 660747 h 2158745"/>
                  <a:gd name="connsiteX7" fmla="*/ 289575 w 392855"/>
                  <a:gd name="connsiteY7" fmla="*/ 6095 h 2158745"/>
                  <a:gd name="connsiteX8" fmla="*/ 115464 w 392855"/>
                  <a:gd name="connsiteY8" fmla="*/ 0 h 2158745"/>
                  <a:gd name="connsiteX0" fmla="*/ 115464 w 387669"/>
                  <a:gd name="connsiteY0" fmla="*/ 0 h 2158745"/>
                  <a:gd name="connsiteX1" fmla="*/ 148416 w 387669"/>
                  <a:gd name="connsiteY1" fmla="*/ 653795 h 2158745"/>
                  <a:gd name="connsiteX2" fmla="*/ 13350 w 387669"/>
                  <a:gd name="connsiteY2" fmla="*/ 1463420 h 2158745"/>
                  <a:gd name="connsiteX3" fmla="*/ 194325 w 387669"/>
                  <a:gd name="connsiteY3" fmla="*/ 2158745 h 2158745"/>
                  <a:gd name="connsiteX4" fmla="*/ 363202 w 387669"/>
                  <a:gd name="connsiteY4" fmla="*/ 2138024 h 2158745"/>
                  <a:gd name="connsiteX5" fmla="*/ 175275 w 387669"/>
                  <a:gd name="connsiteY5" fmla="*/ 1425320 h 2158745"/>
                  <a:gd name="connsiteX6" fmla="*/ 317292 w 387669"/>
                  <a:gd name="connsiteY6" fmla="*/ 660747 h 2158745"/>
                  <a:gd name="connsiteX7" fmla="*/ 289575 w 387669"/>
                  <a:gd name="connsiteY7" fmla="*/ 6095 h 2158745"/>
                  <a:gd name="connsiteX8" fmla="*/ 115464 w 387669"/>
                  <a:gd name="connsiteY8" fmla="*/ 0 h 2158745"/>
                  <a:gd name="connsiteX0" fmla="*/ 115464 w 387669"/>
                  <a:gd name="connsiteY0" fmla="*/ 0 h 2158745"/>
                  <a:gd name="connsiteX1" fmla="*/ 148416 w 387669"/>
                  <a:gd name="connsiteY1" fmla="*/ 653795 h 2158745"/>
                  <a:gd name="connsiteX2" fmla="*/ 13350 w 387669"/>
                  <a:gd name="connsiteY2" fmla="*/ 1463420 h 2158745"/>
                  <a:gd name="connsiteX3" fmla="*/ 194325 w 387669"/>
                  <a:gd name="connsiteY3" fmla="*/ 2158745 h 2158745"/>
                  <a:gd name="connsiteX4" fmla="*/ 363202 w 387669"/>
                  <a:gd name="connsiteY4" fmla="*/ 2138024 h 2158745"/>
                  <a:gd name="connsiteX5" fmla="*/ 175275 w 387669"/>
                  <a:gd name="connsiteY5" fmla="*/ 1425320 h 2158745"/>
                  <a:gd name="connsiteX6" fmla="*/ 317292 w 387669"/>
                  <a:gd name="connsiteY6" fmla="*/ 660747 h 2158745"/>
                  <a:gd name="connsiteX7" fmla="*/ 289575 w 387669"/>
                  <a:gd name="connsiteY7" fmla="*/ 6095 h 2158745"/>
                  <a:gd name="connsiteX8" fmla="*/ 115464 w 387669"/>
                  <a:gd name="connsiteY8" fmla="*/ 0 h 2158745"/>
                  <a:gd name="connsiteX0" fmla="*/ 115464 w 387669"/>
                  <a:gd name="connsiteY0" fmla="*/ 0 h 2158745"/>
                  <a:gd name="connsiteX1" fmla="*/ 148416 w 387669"/>
                  <a:gd name="connsiteY1" fmla="*/ 653795 h 2158745"/>
                  <a:gd name="connsiteX2" fmla="*/ 13350 w 387669"/>
                  <a:gd name="connsiteY2" fmla="*/ 1463420 h 2158745"/>
                  <a:gd name="connsiteX3" fmla="*/ 194325 w 387669"/>
                  <a:gd name="connsiteY3" fmla="*/ 2158745 h 2158745"/>
                  <a:gd name="connsiteX4" fmla="*/ 363202 w 387669"/>
                  <a:gd name="connsiteY4" fmla="*/ 2138024 h 2158745"/>
                  <a:gd name="connsiteX5" fmla="*/ 175275 w 387669"/>
                  <a:gd name="connsiteY5" fmla="*/ 1425320 h 2158745"/>
                  <a:gd name="connsiteX6" fmla="*/ 317292 w 387669"/>
                  <a:gd name="connsiteY6" fmla="*/ 660747 h 2158745"/>
                  <a:gd name="connsiteX7" fmla="*/ 289575 w 387669"/>
                  <a:gd name="connsiteY7" fmla="*/ 6095 h 2158745"/>
                  <a:gd name="connsiteX8" fmla="*/ 115464 w 387669"/>
                  <a:gd name="connsiteY8" fmla="*/ 0 h 2158745"/>
                  <a:gd name="connsiteX0" fmla="*/ 127719 w 399924"/>
                  <a:gd name="connsiteY0" fmla="*/ 0 h 2158745"/>
                  <a:gd name="connsiteX1" fmla="*/ 160671 w 399924"/>
                  <a:gd name="connsiteY1" fmla="*/ 653795 h 2158745"/>
                  <a:gd name="connsiteX2" fmla="*/ 25605 w 399924"/>
                  <a:gd name="connsiteY2" fmla="*/ 1463420 h 2158745"/>
                  <a:gd name="connsiteX3" fmla="*/ 206580 w 399924"/>
                  <a:gd name="connsiteY3" fmla="*/ 2158745 h 2158745"/>
                  <a:gd name="connsiteX4" fmla="*/ 375457 w 399924"/>
                  <a:gd name="connsiteY4" fmla="*/ 2138024 h 2158745"/>
                  <a:gd name="connsiteX5" fmla="*/ 187530 w 399924"/>
                  <a:gd name="connsiteY5" fmla="*/ 1425320 h 2158745"/>
                  <a:gd name="connsiteX6" fmla="*/ 329547 w 399924"/>
                  <a:gd name="connsiteY6" fmla="*/ 660747 h 2158745"/>
                  <a:gd name="connsiteX7" fmla="*/ 301830 w 399924"/>
                  <a:gd name="connsiteY7" fmla="*/ 6095 h 2158745"/>
                  <a:gd name="connsiteX8" fmla="*/ 127719 w 399924"/>
                  <a:gd name="connsiteY8" fmla="*/ 0 h 2158745"/>
                  <a:gd name="connsiteX0" fmla="*/ 127719 w 399924"/>
                  <a:gd name="connsiteY0" fmla="*/ 0 h 2158745"/>
                  <a:gd name="connsiteX1" fmla="*/ 160671 w 399924"/>
                  <a:gd name="connsiteY1" fmla="*/ 653795 h 2158745"/>
                  <a:gd name="connsiteX2" fmla="*/ 25605 w 399924"/>
                  <a:gd name="connsiteY2" fmla="*/ 1463420 h 2158745"/>
                  <a:gd name="connsiteX3" fmla="*/ 206580 w 399924"/>
                  <a:gd name="connsiteY3" fmla="*/ 2158745 h 2158745"/>
                  <a:gd name="connsiteX4" fmla="*/ 375457 w 399924"/>
                  <a:gd name="connsiteY4" fmla="*/ 2138024 h 2158745"/>
                  <a:gd name="connsiteX5" fmla="*/ 187530 w 399924"/>
                  <a:gd name="connsiteY5" fmla="*/ 1425320 h 2158745"/>
                  <a:gd name="connsiteX6" fmla="*/ 329547 w 399924"/>
                  <a:gd name="connsiteY6" fmla="*/ 660747 h 2158745"/>
                  <a:gd name="connsiteX7" fmla="*/ 301830 w 399924"/>
                  <a:gd name="connsiteY7" fmla="*/ 6095 h 2158745"/>
                  <a:gd name="connsiteX8" fmla="*/ 127719 w 399924"/>
                  <a:gd name="connsiteY8" fmla="*/ 0 h 2158745"/>
                  <a:gd name="connsiteX0" fmla="*/ 127719 w 399924"/>
                  <a:gd name="connsiteY0" fmla="*/ 0 h 2158745"/>
                  <a:gd name="connsiteX1" fmla="*/ 160671 w 399924"/>
                  <a:gd name="connsiteY1" fmla="*/ 653795 h 2158745"/>
                  <a:gd name="connsiteX2" fmla="*/ 25605 w 399924"/>
                  <a:gd name="connsiteY2" fmla="*/ 1463420 h 2158745"/>
                  <a:gd name="connsiteX3" fmla="*/ 206580 w 399924"/>
                  <a:gd name="connsiteY3" fmla="*/ 2158745 h 2158745"/>
                  <a:gd name="connsiteX4" fmla="*/ 375457 w 399924"/>
                  <a:gd name="connsiteY4" fmla="*/ 2138024 h 2158745"/>
                  <a:gd name="connsiteX5" fmla="*/ 187530 w 399924"/>
                  <a:gd name="connsiteY5" fmla="*/ 1425320 h 2158745"/>
                  <a:gd name="connsiteX6" fmla="*/ 329547 w 399924"/>
                  <a:gd name="connsiteY6" fmla="*/ 660747 h 2158745"/>
                  <a:gd name="connsiteX7" fmla="*/ 301830 w 399924"/>
                  <a:gd name="connsiteY7" fmla="*/ 6095 h 2158745"/>
                  <a:gd name="connsiteX8" fmla="*/ 127719 w 399924"/>
                  <a:gd name="connsiteY8" fmla="*/ 0 h 2158745"/>
                  <a:gd name="connsiteX0" fmla="*/ 146589 w 418794"/>
                  <a:gd name="connsiteY0" fmla="*/ 0 h 2158745"/>
                  <a:gd name="connsiteX1" fmla="*/ 179541 w 418794"/>
                  <a:gd name="connsiteY1" fmla="*/ 653795 h 2158745"/>
                  <a:gd name="connsiteX2" fmla="*/ 22807 w 418794"/>
                  <a:gd name="connsiteY2" fmla="*/ 1463420 h 2158745"/>
                  <a:gd name="connsiteX3" fmla="*/ 225450 w 418794"/>
                  <a:gd name="connsiteY3" fmla="*/ 2158745 h 2158745"/>
                  <a:gd name="connsiteX4" fmla="*/ 394327 w 418794"/>
                  <a:gd name="connsiteY4" fmla="*/ 2138024 h 2158745"/>
                  <a:gd name="connsiteX5" fmla="*/ 206400 w 418794"/>
                  <a:gd name="connsiteY5" fmla="*/ 1425320 h 2158745"/>
                  <a:gd name="connsiteX6" fmla="*/ 348417 w 418794"/>
                  <a:gd name="connsiteY6" fmla="*/ 660747 h 2158745"/>
                  <a:gd name="connsiteX7" fmla="*/ 320700 w 418794"/>
                  <a:gd name="connsiteY7" fmla="*/ 6095 h 2158745"/>
                  <a:gd name="connsiteX8" fmla="*/ 146589 w 418794"/>
                  <a:gd name="connsiteY8" fmla="*/ 0 h 2158745"/>
                  <a:gd name="connsiteX0" fmla="*/ 136662 w 408867"/>
                  <a:gd name="connsiteY0" fmla="*/ 0 h 2158745"/>
                  <a:gd name="connsiteX1" fmla="*/ 169614 w 408867"/>
                  <a:gd name="connsiteY1" fmla="*/ 653795 h 2158745"/>
                  <a:gd name="connsiteX2" fmla="*/ 12880 w 408867"/>
                  <a:gd name="connsiteY2" fmla="*/ 1463420 h 2158745"/>
                  <a:gd name="connsiteX3" fmla="*/ 215523 w 408867"/>
                  <a:gd name="connsiteY3" fmla="*/ 2158745 h 2158745"/>
                  <a:gd name="connsiteX4" fmla="*/ 384400 w 408867"/>
                  <a:gd name="connsiteY4" fmla="*/ 2138024 h 2158745"/>
                  <a:gd name="connsiteX5" fmla="*/ 196473 w 408867"/>
                  <a:gd name="connsiteY5" fmla="*/ 1425320 h 2158745"/>
                  <a:gd name="connsiteX6" fmla="*/ 338490 w 408867"/>
                  <a:gd name="connsiteY6" fmla="*/ 660747 h 2158745"/>
                  <a:gd name="connsiteX7" fmla="*/ 310773 w 408867"/>
                  <a:gd name="connsiteY7" fmla="*/ 6095 h 2158745"/>
                  <a:gd name="connsiteX8" fmla="*/ 136662 w 408867"/>
                  <a:gd name="connsiteY8" fmla="*/ 0 h 2158745"/>
                  <a:gd name="connsiteX0" fmla="*/ 136662 w 408867"/>
                  <a:gd name="connsiteY0" fmla="*/ 0 h 2158745"/>
                  <a:gd name="connsiteX1" fmla="*/ 169614 w 408867"/>
                  <a:gd name="connsiteY1" fmla="*/ 653795 h 2158745"/>
                  <a:gd name="connsiteX2" fmla="*/ 12880 w 408867"/>
                  <a:gd name="connsiteY2" fmla="*/ 1463420 h 2158745"/>
                  <a:gd name="connsiteX3" fmla="*/ 215523 w 408867"/>
                  <a:gd name="connsiteY3" fmla="*/ 2158745 h 2158745"/>
                  <a:gd name="connsiteX4" fmla="*/ 384400 w 408867"/>
                  <a:gd name="connsiteY4" fmla="*/ 2138024 h 2158745"/>
                  <a:gd name="connsiteX5" fmla="*/ 196473 w 408867"/>
                  <a:gd name="connsiteY5" fmla="*/ 1425320 h 2158745"/>
                  <a:gd name="connsiteX6" fmla="*/ 338490 w 408867"/>
                  <a:gd name="connsiteY6" fmla="*/ 660747 h 2158745"/>
                  <a:gd name="connsiteX7" fmla="*/ 310773 w 408867"/>
                  <a:gd name="connsiteY7" fmla="*/ 6095 h 2158745"/>
                  <a:gd name="connsiteX8" fmla="*/ 136662 w 408867"/>
                  <a:gd name="connsiteY8" fmla="*/ 0 h 2158745"/>
                  <a:gd name="connsiteX0" fmla="*/ 136662 w 408867"/>
                  <a:gd name="connsiteY0" fmla="*/ 0 h 2158745"/>
                  <a:gd name="connsiteX1" fmla="*/ 169614 w 408867"/>
                  <a:gd name="connsiteY1" fmla="*/ 653795 h 2158745"/>
                  <a:gd name="connsiteX2" fmla="*/ 12880 w 408867"/>
                  <a:gd name="connsiteY2" fmla="*/ 1463420 h 2158745"/>
                  <a:gd name="connsiteX3" fmla="*/ 215523 w 408867"/>
                  <a:gd name="connsiteY3" fmla="*/ 2158745 h 2158745"/>
                  <a:gd name="connsiteX4" fmla="*/ 384400 w 408867"/>
                  <a:gd name="connsiteY4" fmla="*/ 2138024 h 2158745"/>
                  <a:gd name="connsiteX5" fmla="*/ 196473 w 408867"/>
                  <a:gd name="connsiteY5" fmla="*/ 1425320 h 2158745"/>
                  <a:gd name="connsiteX6" fmla="*/ 338490 w 408867"/>
                  <a:gd name="connsiteY6" fmla="*/ 660747 h 2158745"/>
                  <a:gd name="connsiteX7" fmla="*/ 310773 w 408867"/>
                  <a:gd name="connsiteY7" fmla="*/ 6095 h 2158745"/>
                  <a:gd name="connsiteX8" fmla="*/ 136662 w 408867"/>
                  <a:gd name="connsiteY8" fmla="*/ 0 h 2158745"/>
                  <a:gd name="connsiteX0" fmla="*/ 136662 w 408867"/>
                  <a:gd name="connsiteY0" fmla="*/ 0 h 2158745"/>
                  <a:gd name="connsiteX1" fmla="*/ 169614 w 408867"/>
                  <a:gd name="connsiteY1" fmla="*/ 653795 h 2158745"/>
                  <a:gd name="connsiteX2" fmla="*/ 12880 w 408867"/>
                  <a:gd name="connsiteY2" fmla="*/ 1463420 h 2158745"/>
                  <a:gd name="connsiteX3" fmla="*/ 215523 w 408867"/>
                  <a:gd name="connsiteY3" fmla="*/ 2158745 h 2158745"/>
                  <a:gd name="connsiteX4" fmla="*/ 384400 w 408867"/>
                  <a:gd name="connsiteY4" fmla="*/ 2138024 h 2158745"/>
                  <a:gd name="connsiteX5" fmla="*/ 192139 w 408867"/>
                  <a:gd name="connsiteY5" fmla="*/ 1442655 h 2158745"/>
                  <a:gd name="connsiteX6" fmla="*/ 338490 w 408867"/>
                  <a:gd name="connsiteY6" fmla="*/ 660747 h 2158745"/>
                  <a:gd name="connsiteX7" fmla="*/ 310773 w 408867"/>
                  <a:gd name="connsiteY7" fmla="*/ 6095 h 2158745"/>
                  <a:gd name="connsiteX8" fmla="*/ 136662 w 408867"/>
                  <a:gd name="connsiteY8" fmla="*/ 0 h 2158745"/>
                  <a:gd name="connsiteX0" fmla="*/ 136662 w 408867"/>
                  <a:gd name="connsiteY0" fmla="*/ 0 h 2158745"/>
                  <a:gd name="connsiteX1" fmla="*/ 169614 w 408867"/>
                  <a:gd name="connsiteY1" fmla="*/ 653795 h 2158745"/>
                  <a:gd name="connsiteX2" fmla="*/ 12880 w 408867"/>
                  <a:gd name="connsiteY2" fmla="*/ 1463420 h 2158745"/>
                  <a:gd name="connsiteX3" fmla="*/ 215523 w 408867"/>
                  <a:gd name="connsiteY3" fmla="*/ 2158745 h 2158745"/>
                  <a:gd name="connsiteX4" fmla="*/ 384400 w 408867"/>
                  <a:gd name="connsiteY4" fmla="*/ 2138024 h 2158745"/>
                  <a:gd name="connsiteX5" fmla="*/ 183472 w 408867"/>
                  <a:gd name="connsiteY5" fmla="*/ 1464323 h 2158745"/>
                  <a:gd name="connsiteX6" fmla="*/ 338490 w 408867"/>
                  <a:gd name="connsiteY6" fmla="*/ 660747 h 2158745"/>
                  <a:gd name="connsiteX7" fmla="*/ 310773 w 408867"/>
                  <a:gd name="connsiteY7" fmla="*/ 6095 h 2158745"/>
                  <a:gd name="connsiteX8" fmla="*/ 136662 w 408867"/>
                  <a:gd name="connsiteY8" fmla="*/ 0 h 2158745"/>
                  <a:gd name="connsiteX0" fmla="*/ 136662 w 408867"/>
                  <a:gd name="connsiteY0" fmla="*/ 0 h 2158745"/>
                  <a:gd name="connsiteX1" fmla="*/ 169614 w 408867"/>
                  <a:gd name="connsiteY1" fmla="*/ 653795 h 2158745"/>
                  <a:gd name="connsiteX2" fmla="*/ 12880 w 408867"/>
                  <a:gd name="connsiteY2" fmla="*/ 1463420 h 2158745"/>
                  <a:gd name="connsiteX3" fmla="*/ 215523 w 408867"/>
                  <a:gd name="connsiteY3" fmla="*/ 2158745 h 2158745"/>
                  <a:gd name="connsiteX4" fmla="*/ 384400 w 408867"/>
                  <a:gd name="connsiteY4" fmla="*/ 2138024 h 2158745"/>
                  <a:gd name="connsiteX5" fmla="*/ 183472 w 408867"/>
                  <a:gd name="connsiteY5" fmla="*/ 1464323 h 2158745"/>
                  <a:gd name="connsiteX6" fmla="*/ 338490 w 408867"/>
                  <a:gd name="connsiteY6" fmla="*/ 660747 h 2158745"/>
                  <a:gd name="connsiteX7" fmla="*/ 310773 w 408867"/>
                  <a:gd name="connsiteY7" fmla="*/ 6095 h 2158745"/>
                  <a:gd name="connsiteX8" fmla="*/ 136662 w 408867"/>
                  <a:gd name="connsiteY8" fmla="*/ 0 h 215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867" h="2158745">
                    <a:moveTo>
                      <a:pt x="136662" y="0"/>
                    </a:moveTo>
                    <a:cubicBezTo>
                      <a:pt x="357106" y="423057"/>
                      <a:pt x="226524" y="447420"/>
                      <a:pt x="169614" y="653795"/>
                    </a:cubicBezTo>
                    <a:cubicBezTo>
                      <a:pt x="62476" y="928004"/>
                      <a:pt x="-35995" y="1228214"/>
                      <a:pt x="12880" y="1463420"/>
                    </a:cubicBezTo>
                    <a:cubicBezTo>
                      <a:pt x="90539" y="1695195"/>
                      <a:pt x="124862" y="1909635"/>
                      <a:pt x="215523" y="2158745"/>
                    </a:cubicBezTo>
                    <a:lnTo>
                      <a:pt x="384400" y="2138024"/>
                    </a:lnTo>
                    <a:cubicBezTo>
                      <a:pt x="291422" y="1891788"/>
                      <a:pt x="246114" y="1701891"/>
                      <a:pt x="183472" y="1464323"/>
                    </a:cubicBezTo>
                    <a:cubicBezTo>
                      <a:pt x="123916" y="1200798"/>
                      <a:pt x="220367" y="928605"/>
                      <a:pt x="338490" y="660747"/>
                    </a:cubicBezTo>
                    <a:cubicBezTo>
                      <a:pt x="409544" y="458878"/>
                      <a:pt x="463586" y="335791"/>
                      <a:pt x="310773" y="6095"/>
                    </a:cubicBezTo>
                    <a:lnTo>
                      <a:pt x="1366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="" xmlns:a16="http://schemas.microsoft.com/office/drawing/2014/main" id="{414B2FC8-8648-4535-9D67-7E2D81AFD03F}"/>
                  </a:ext>
                </a:extLst>
              </p:cNvPr>
              <p:cNvGrpSpPr/>
              <p:nvPr/>
            </p:nvGrpSpPr>
            <p:grpSpPr>
              <a:xfrm rot="15300000">
                <a:off x="8824481" y="3920674"/>
                <a:ext cx="840355" cy="1211053"/>
                <a:chOff x="967240" y="3289369"/>
                <a:chExt cx="1100200" cy="1585520"/>
              </a:xfrm>
            </p:grpSpPr>
            <p:sp>
              <p:nvSpPr>
                <p:cNvPr id="102" name="Freeform 3">
                  <a:extLst>
                    <a:ext uri="{FF2B5EF4-FFF2-40B4-BE49-F238E27FC236}">
                      <a16:creationId xmlns="" xmlns:a16="http://schemas.microsoft.com/office/drawing/2014/main" id="{D4277367-32DB-4804-BA2B-0D08464B4492}"/>
                    </a:ext>
                  </a:extLst>
                </p:cNvPr>
                <p:cNvSpPr/>
                <p:nvPr/>
              </p:nvSpPr>
              <p:spPr>
                <a:xfrm>
                  <a:off x="967240" y="3289369"/>
                  <a:ext cx="552481" cy="158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81" h="1585520">
                      <a:moveTo>
                        <a:pt x="550099" y="0"/>
                      </a:moveTo>
                      <a:lnTo>
                        <a:pt x="550454" y="236086"/>
                      </a:lnTo>
                      <a:lnTo>
                        <a:pt x="488816" y="193543"/>
                      </a:lnTo>
                      <a:lnTo>
                        <a:pt x="550466" y="244157"/>
                      </a:lnTo>
                      <a:lnTo>
                        <a:pt x="550735" y="423083"/>
                      </a:lnTo>
                      <a:lnTo>
                        <a:pt x="440807" y="347209"/>
                      </a:lnTo>
                      <a:lnTo>
                        <a:pt x="550756" y="437477"/>
                      </a:lnTo>
                      <a:lnTo>
                        <a:pt x="551026" y="616991"/>
                      </a:lnTo>
                      <a:lnTo>
                        <a:pt x="372197" y="491984"/>
                      </a:lnTo>
                      <a:lnTo>
                        <a:pt x="551056" y="637056"/>
                      </a:lnTo>
                      <a:lnTo>
                        <a:pt x="551331" y="819782"/>
                      </a:lnTo>
                      <a:lnTo>
                        <a:pt x="270832" y="619203"/>
                      </a:lnTo>
                      <a:lnTo>
                        <a:pt x="551364" y="841805"/>
                      </a:lnTo>
                      <a:lnTo>
                        <a:pt x="551613" y="1007603"/>
                      </a:lnTo>
                      <a:lnTo>
                        <a:pt x="184579" y="741931"/>
                      </a:lnTo>
                      <a:lnTo>
                        <a:pt x="551646" y="1029766"/>
                      </a:lnTo>
                      <a:lnTo>
                        <a:pt x="551910" y="1205103"/>
                      </a:lnTo>
                      <a:lnTo>
                        <a:pt x="119129" y="889458"/>
                      </a:lnTo>
                      <a:lnTo>
                        <a:pt x="551942" y="1226335"/>
                      </a:lnTo>
                      <a:lnTo>
                        <a:pt x="552201" y="1398749"/>
                      </a:lnTo>
                      <a:lnTo>
                        <a:pt x="184579" y="1132651"/>
                      </a:lnTo>
                      <a:lnTo>
                        <a:pt x="552234" y="1420947"/>
                      </a:lnTo>
                      <a:lnTo>
                        <a:pt x="552481" y="1585328"/>
                      </a:lnTo>
                      <a:cubicBezTo>
                        <a:pt x="331520" y="1590267"/>
                        <a:pt x="189138" y="1499959"/>
                        <a:pt x="103908" y="1357263"/>
                      </a:cubicBezTo>
                      <a:cubicBezTo>
                        <a:pt x="-144138" y="933499"/>
                        <a:pt x="70524" y="593019"/>
                        <a:pt x="5500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3" name="Freeform 4">
                  <a:extLst>
                    <a:ext uri="{FF2B5EF4-FFF2-40B4-BE49-F238E27FC236}">
                      <a16:creationId xmlns="" xmlns:a16="http://schemas.microsoft.com/office/drawing/2014/main" id="{1042DE07-68AD-4199-B8F2-D8259E5D747E}"/>
                    </a:ext>
                  </a:extLst>
                </p:cNvPr>
                <p:cNvSpPr/>
                <p:nvPr/>
              </p:nvSpPr>
              <p:spPr>
                <a:xfrm flipH="1">
                  <a:off x="1514959" y="3289369"/>
                  <a:ext cx="552481" cy="158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81" h="1585520">
                      <a:moveTo>
                        <a:pt x="550099" y="0"/>
                      </a:moveTo>
                      <a:lnTo>
                        <a:pt x="550454" y="236086"/>
                      </a:lnTo>
                      <a:lnTo>
                        <a:pt x="488816" y="193543"/>
                      </a:lnTo>
                      <a:lnTo>
                        <a:pt x="550466" y="244157"/>
                      </a:lnTo>
                      <a:lnTo>
                        <a:pt x="550735" y="423083"/>
                      </a:lnTo>
                      <a:lnTo>
                        <a:pt x="440807" y="347209"/>
                      </a:lnTo>
                      <a:lnTo>
                        <a:pt x="550756" y="437477"/>
                      </a:lnTo>
                      <a:lnTo>
                        <a:pt x="551026" y="616991"/>
                      </a:lnTo>
                      <a:lnTo>
                        <a:pt x="372197" y="491984"/>
                      </a:lnTo>
                      <a:lnTo>
                        <a:pt x="551056" y="637056"/>
                      </a:lnTo>
                      <a:lnTo>
                        <a:pt x="551331" y="819782"/>
                      </a:lnTo>
                      <a:lnTo>
                        <a:pt x="270832" y="619203"/>
                      </a:lnTo>
                      <a:lnTo>
                        <a:pt x="551364" y="841805"/>
                      </a:lnTo>
                      <a:lnTo>
                        <a:pt x="551613" y="1007603"/>
                      </a:lnTo>
                      <a:lnTo>
                        <a:pt x="184579" y="741931"/>
                      </a:lnTo>
                      <a:lnTo>
                        <a:pt x="551646" y="1029766"/>
                      </a:lnTo>
                      <a:lnTo>
                        <a:pt x="551910" y="1205103"/>
                      </a:lnTo>
                      <a:lnTo>
                        <a:pt x="119129" y="889458"/>
                      </a:lnTo>
                      <a:lnTo>
                        <a:pt x="551942" y="1226335"/>
                      </a:lnTo>
                      <a:lnTo>
                        <a:pt x="552201" y="1398749"/>
                      </a:lnTo>
                      <a:lnTo>
                        <a:pt x="184579" y="1132651"/>
                      </a:lnTo>
                      <a:lnTo>
                        <a:pt x="552234" y="1420947"/>
                      </a:lnTo>
                      <a:lnTo>
                        <a:pt x="552481" y="1585328"/>
                      </a:lnTo>
                      <a:cubicBezTo>
                        <a:pt x="331520" y="1590267"/>
                        <a:pt x="189138" y="1499959"/>
                        <a:pt x="103908" y="1357263"/>
                      </a:cubicBezTo>
                      <a:cubicBezTo>
                        <a:pt x="-144138" y="933499"/>
                        <a:pt x="70524" y="593019"/>
                        <a:pt x="550099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CA4A2107-FDB8-467A-8131-A3238BD3E3DF}"/>
                  </a:ext>
                </a:extLst>
              </p:cNvPr>
              <p:cNvGrpSpPr/>
              <p:nvPr/>
            </p:nvGrpSpPr>
            <p:grpSpPr>
              <a:xfrm rot="5400000">
                <a:off x="10163425" y="3352604"/>
                <a:ext cx="830970" cy="1197527"/>
                <a:chOff x="967240" y="3289369"/>
                <a:chExt cx="1100200" cy="1585520"/>
              </a:xfrm>
            </p:grpSpPr>
            <p:sp>
              <p:nvSpPr>
                <p:cNvPr id="100" name="Freeform 16">
                  <a:extLst>
                    <a:ext uri="{FF2B5EF4-FFF2-40B4-BE49-F238E27FC236}">
                      <a16:creationId xmlns="" xmlns:a16="http://schemas.microsoft.com/office/drawing/2014/main" id="{38ADCC34-C2C4-47AC-9C30-70C4D99CC75D}"/>
                    </a:ext>
                  </a:extLst>
                </p:cNvPr>
                <p:cNvSpPr/>
                <p:nvPr/>
              </p:nvSpPr>
              <p:spPr>
                <a:xfrm>
                  <a:off x="967240" y="3289369"/>
                  <a:ext cx="552481" cy="158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81" h="1585520">
                      <a:moveTo>
                        <a:pt x="550099" y="0"/>
                      </a:moveTo>
                      <a:lnTo>
                        <a:pt x="550454" y="236086"/>
                      </a:lnTo>
                      <a:lnTo>
                        <a:pt x="488816" y="193543"/>
                      </a:lnTo>
                      <a:lnTo>
                        <a:pt x="550466" y="244157"/>
                      </a:lnTo>
                      <a:lnTo>
                        <a:pt x="550735" y="423083"/>
                      </a:lnTo>
                      <a:lnTo>
                        <a:pt x="440807" y="347209"/>
                      </a:lnTo>
                      <a:lnTo>
                        <a:pt x="550756" y="437477"/>
                      </a:lnTo>
                      <a:lnTo>
                        <a:pt x="551026" y="616991"/>
                      </a:lnTo>
                      <a:lnTo>
                        <a:pt x="372197" y="491984"/>
                      </a:lnTo>
                      <a:lnTo>
                        <a:pt x="551056" y="637056"/>
                      </a:lnTo>
                      <a:lnTo>
                        <a:pt x="551331" y="819782"/>
                      </a:lnTo>
                      <a:lnTo>
                        <a:pt x="270832" y="619203"/>
                      </a:lnTo>
                      <a:lnTo>
                        <a:pt x="551364" y="841805"/>
                      </a:lnTo>
                      <a:lnTo>
                        <a:pt x="551613" y="1007603"/>
                      </a:lnTo>
                      <a:lnTo>
                        <a:pt x="184579" y="741931"/>
                      </a:lnTo>
                      <a:lnTo>
                        <a:pt x="551646" y="1029766"/>
                      </a:lnTo>
                      <a:lnTo>
                        <a:pt x="551910" y="1205103"/>
                      </a:lnTo>
                      <a:lnTo>
                        <a:pt x="119129" y="889458"/>
                      </a:lnTo>
                      <a:lnTo>
                        <a:pt x="551942" y="1226335"/>
                      </a:lnTo>
                      <a:lnTo>
                        <a:pt x="552201" y="1398749"/>
                      </a:lnTo>
                      <a:lnTo>
                        <a:pt x="184579" y="1132651"/>
                      </a:lnTo>
                      <a:lnTo>
                        <a:pt x="552234" y="1420947"/>
                      </a:lnTo>
                      <a:lnTo>
                        <a:pt x="552481" y="1585328"/>
                      </a:lnTo>
                      <a:cubicBezTo>
                        <a:pt x="331520" y="1590267"/>
                        <a:pt x="189138" y="1499959"/>
                        <a:pt x="103908" y="1357263"/>
                      </a:cubicBezTo>
                      <a:cubicBezTo>
                        <a:pt x="-144138" y="933499"/>
                        <a:pt x="70524" y="593019"/>
                        <a:pt x="5500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1" name="Freeform 17">
                  <a:extLst>
                    <a:ext uri="{FF2B5EF4-FFF2-40B4-BE49-F238E27FC236}">
                      <a16:creationId xmlns="" xmlns:a16="http://schemas.microsoft.com/office/drawing/2014/main" id="{2E1EE6EA-FEDC-48D4-8285-988DA75FC3A7}"/>
                    </a:ext>
                  </a:extLst>
                </p:cNvPr>
                <p:cNvSpPr/>
                <p:nvPr/>
              </p:nvSpPr>
              <p:spPr>
                <a:xfrm flipH="1">
                  <a:off x="1514959" y="3289369"/>
                  <a:ext cx="552481" cy="158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81" h="1585520">
                      <a:moveTo>
                        <a:pt x="550099" y="0"/>
                      </a:moveTo>
                      <a:lnTo>
                        <a:pt x="550454" y="236086"/>
                      </a:lnTo>
                      <a:lnTo>
                        <a:pt x="488816" y="193543"/>
                      </a:lnTo>
                      <a:lnTo>
                        <a:pt x="550466" y="244157"/>
                      </a:lnTo>
                      <a:lnTo>
                        <a:pt x="550735" y="423083"/>
                      </a:lnTo>
                      <a:lnTo>
                        <a:pt x="440807" y="347209"/>
                      </a:lnTo>
                      <a:lnTo>
                        <a:pt x="550756" y="437477"/>
                      </a:lnTo>
                      <a:lnTo>
                        <a:pt x="551026" y="616991"/>
                      </a:lnTo>
                      <a:lnTo>
                        <a:pt x="372197" y="491984"/>
                      </a:lnTo>
                      <a:lnTo>
                        <a:pt x="551056" y="637056"/>
                      </a:lnTo>
                      <a:lnTo>
                        <a:pt x="551331" y="819782"/>
                      </a:lnTo>
                      <a:lnTo>
                        <a:pt x="270832" y="619203"/>
                      </a:lnTo>
                      <a:lnTo>
                        <a:pt x="551364" y="841805"/>
                      </a:lnTo>
                      <a:lnTo>
                        <a:pt x="551613" y="1007603"/>
                      </a:lnTo>
                      <a:lnTo>
                        <a:pt x="184579" y="741931"/>
                      </a:lnTo>
                      <a:lnTo>
                        <a:pt x="551646" y="1029766"/>
                      </a:lnTo>
                      <a:lnTo>
                        <a:pt x="551910" y="1205103"/>
                      </a:lnTo>
                      <a:lnTo>
                        <a:pt x="119129" y="889458"/>
                      </a:lnTo>
                      <a:lnTo>
                        <a:pt x="551942" y="1226335"/>
                      </a:lnTo>
                      <a:lnTo>
                        <a:pt x="552201" y="1398749"/>
                      </a:lnTo>
                      <a:lnTo>
                        <a:pt x="184579" y="1132651"/>
                      </a:lnTo>
                      <a:lnTo>
                        <a:pt x="552234" y="1420947"/>
                      </a:lnTo>
                      <a:lnTo>
                        <a:pt x="552481" y="1585328"/>
                      </a:lnTo>
                      <a:cubicBezTo>
                        <a:pt x="331520" y="1590267"/>
                        <a:pt x="189138" y="1499959"/>
                        <a:pt x="103908" y="1357263"/>
                      </a:cubicBezTo>
                      <a:cubicBezTo>
                        <a:pt x="-144138" y="933499"/>
                        <a:pt x="70524" y="593019"/>
                        <a:pt x="55009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96" name="Freeform 19">
                <a:extLst>
                  <a:ext uri="{FF2B5EF4-FFF2-40B4-BE49-F238E27FC236}">
                    <a16:creationId xmlns="" xmlns:a16="http://schemas.microsoft.com/office/drawing/2014/main" id="{8CA5F3F9-1D91-4517-BBFE-82D1D4CA0903}"/>
                  </a:ext>
                </a:extLst>
              </p:cNvPr>
              <p:cNvSpPr/>
              <p:nvPr/>
            </p:nvSpPr>
            <p:spPr>
              <a:xfrm rot="4272868">
                <a:off x="10380897" y="3982377"/>
                <a:ext cx="414016" cy="1165996"/>
              </a:xfrm>
              <a:custGeom>
                <a:avLst/>
                <a:gdLst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51613 w 552481"/>
                  <a:gd name="connsiteY13" fmla="*/ 1007603 h 1585520"/>
                  <a:gd name="connsiteX14" fmla="*/ 184579 w 552481"/>
                  <a:gd name="connsiteY14" fmla="*/ 741931 h 1585520"/>
                  <a:gd name="connsiteX15" fmla="*/ 551646 w 552481"/>
                  <a:gd name="connsiteY15" fmla="*/ 1029766 h 1585520"/>
                  <a:gd name="connsiteX16" fmla="*/ 551910 w 552481"/>
                  <a:gd name="connsiteY16" fmla="*/ 1205103 h 1585520"/>
                  <a:gd name="connsiteX17" fmla="*/ 119129 w 552481"/>
                  <a:gd name="connsiteY17" fmla="*/ 889458 h 1585520"/>
                  <a:gd name="connsiteX18" fmla="*/ 551942 w 552481"/>
                  <a:gd name="connsiteY18" fmla="*/ 1226335 h 1585520"/>
                  <a:gd name="connsiteX19" fmla="*/ 552201 w 552481"/>
                  <a:gd name="connsiteY19" fmla="*/ 1398749 h 1585520"/>
                  <a:gd name="connsiteX20" fmla="*/ 184579 w 552481"/>
                  <a:gd name="connsiteY20" fmla="*/ 1132651 h 1585520"/>
                  <a:gd name="connsiteX21" fmla="*/ 552234 w 552481"/>
                  <a:gd name="connsiteY21" fmla="*/ 1420947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51613 w 552481"/>
                  <a:gd name="connsiteY13" fmla="*/ 1007603 h 1585520"/>
                  <a:gd name="connsiteX14" fmla="*/ 184579 w 552481"/>
                  <a:gd name="connsiteY14" fmla="*/ 741931 h 1585520"/>
                  <a:gd name="connsiteX15" fmla="*/ 551646 w 552481"/>
                  <a:gd name="connsiteY15" fmla="*/ 1029766 h 1585520"/>
                  <a:gd name="connsiteX16" fmla="*/ 551910 w 552481"/>
                  <a:gd name="connsiteY16" fmla="*/ 1205103 h 1585520"/>
                  <a:gd name="connsiteX17" fmla="*/ 119129 w 552481"/>
                  <a:gd name="connsiteY17" fmla="*/ 889458 h 1585520"/>
                  <a:gd name="connsiteX18" fmla="*/ 551942 w 552481"/>
                  <a:gd name="connsiteY18" fmla="*/ 1226335 h 1585520"/>
                  <a:gd name="connsiteX19" fmla="*/ 552201 w 552481"/>
                  <a:gd name="connsiteY19" fmla="*/ 1398749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51613 w 552481"/>
                  <a:gd name="connsiteY13" fmla="*/ 1007603 h 1585520"/>
                  <a:gd name="connsiteX14" fmla="*/ 184579 w 552481"/>
                  <a:gd name="connsiteY14" fmla="*/ 741931 h 1585520"/>
                  <a:gd name="connsiteX15" fmla="*/ 551646 w 552481"/>
                  <a:gd name="connsiteY15" fmla="*/ 1029766 h 1585520"/>
                  <a:gd name="connsiteX16" fmla="*/ 551910 w 552481"/>
                  <a:gd name="connsiteY16" fmla="*/ 1205103 h 1585520"/>
                  <a:gd name="connsiteX17" fmla="*/ 119129 w 552481"/>
                  <a:gd name="connsiteY17" fmla="*/ 889458 h 1585520"/>
                  <a:gd name="connsiteX18" fmla="*/ 551942 w 552481"/>
                  <a:gd name="connsiteY18" fmla="*/ 1226335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51613 w 552481"/>
                  <a:gd name="connsiteY13" fmla="*/ 1007603 h 1585520"/>
                  <a:gd name="connsiteX14" fmla="*/ 184579 w 552481"/>
                  <a:gd name="connsiteY14" fmla="*/ 741931 h 1585520"/>
                  <a:gd name="connsiteX15" fmla="*/ 551646 w 552481"/>
                  <a:gd name="connsiteY15" fmla="*/ 1029766 h 1585520"/>
                  <a:gd name="connsiteX16" fmla="*/ 551910 w 552481"/>
                  <a:gd name="connsiteY16" fmla="*/ 1205103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51613 w 552481"/>
                  <a:gd name="connsiteY13" fmla="*/ 1007603 h 1585520"/>
                  <a:gd name="connsiteX14" fmla="*/ 184579 w 552481"/>
                  <a:gd name="connsiteY14" fmla="*/ 741931 h 1585520"/>
                  <a:gd name="connsiteX15" fmla="*/ 551646 w 552481"/>
                  <a:gd name="connsiteY15" fmla="*/ 1029766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51613 w 552481"/>
                  <a:gd name="connsiteY13" fmla="*/ 1007603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51364 w 552481"/>
                  <a:gd name="connsiteY12" fmla="*/ 841805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51331 w 552481"/>
                  <a:gd name="connsiteY10" fmla="*/ 81978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51056 w 552481"/>
                  <a:gd name="connsiteY9" fmla="*/ 637056 h 1585520"/>
                  <a:gd name="connsiteX10" fmla="*/ 508896 w 552481"/>
                  <a:gd name="connsiteY10" fmla="*/ 79153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51026 w 552481"/>
                  <a:gd name="connsiteY7" fmla="*/ 616991 h 1585520"/>
                  <a:gd name="connsiteX8" fmla="*/ 372197 w 552481"/>
                  <a:gd name="connsiteY8" fmla="*/ 491984 h 1585520"/>
                  <a:gd name="connsiteX9" fmla="*/ 521176 w 552481"/>
                  <a:gd name="connsiteY9" fmla="*/ 611487 h 1585520"/>
                  <a:gd name="connsiteX10" fmla="*/ 508896 w 552481"/>
                  <a:gd name="connsiteY10" fmla="*/ 79153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50756 w 552481"/>
                  <a:gd name="connsiteY6" fmla="*/ 437477 h 1585520"/>
                  <a:gd name="connsiteX7" fmla="*/ 523630 w 552481"/>
                  <a:gd name="connsiteY7" fmla="*/ 593972 h 1585520"/>
                  <a:gd name="connsiteX8" fmla="*/ 372197 w 552481"/>
                  <a:gd name="connsiteY8" fmla="*/ 491984 h 1585520"/>
                  <a:gd name="connsiteX9" fmla="*/ 521176 w 552481"/>
                  <a:gd name="connsiteY9" fmla="*/ 611487 h 1585520"/>
                  <a:gd name="connsiteX10" fmla="*/ 508896 w 552481"/>
                  <a:gd name="connsiteY10" fmla="*/ 79153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50735 w 552481"/>
                  <a:gd name="connsiteY4" fmla="*/ 423083 h 1585520"/>
                  <a:gd name="connsiteX5" fmla="*/ 440807 w 552481"/>
                  <a:gd name="connsiteY5" fmla="*/ 347209 h 1585520"/>
                  <a:gd name="connsiteX6" fmla="*/ 530748 w 552481"/>
                  <a:gd name="connsiteY6" fmla="*/ 427144 h 1585520"/>
                  <a:gd name="connsiteX7" fmla="*/ 523630 w 552481"/>
                  <a:gd name="connsiteY7" fmla="*/ 593972 h 1585520"/>
                  <a:gd name="connsiteX8" fmla="*/ 372197 w 552481"/>
                  <a:gd name="connsiteY8" fmla="*/ 491984 h 1585520"/>
                  <a:gd name="connsiteX9" fmla="*/ 521176 w 552481"/>
                  <a:gd name="connsiteY9" fmla="*/ 611487 h 1585520"/>
                  <a:gd name="connsiteX10" fmla="*/ 508896 w 552481"/>
                  <a:gd name="connsiteY10" fmla="*/ 79153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50466 w 552481"/>
                  <a:gd name="connsiteY3" fmla="*/ 244157 h 1585520"/>
                  <a:gd name="connsiteX4" fmla="*/ 528440 w 552481"/>
                  <a:gd name="connsiteY4" fmla="*/ 395095 h 1585520"/>
                  <a:gd name="connsiteX5" fmla="*/ 440807 w 552481"/>
                  <a:gd name="connsiteY5" fmla="*/ 347209 h 1585520"/>
                  <a:gd name="connsiteX6" fmla="*/ 530748 w 552481"/>
                  <a:gd name="connsiteY6" fmla="*/ 427144 h 1585520"/>
                  <a:gd name="connsiteX7" fmla="*/ 523630 w 552481"/>
                  <a:gd name="connsiteY7" fmla="*/ 593972 h 1585520"/>
                  <a:gd name="connsiteX8" fmla="*/ 372197 w 552481"/>
                  <a:gd name="connsiteY8" fmla="*/ 491984 h 1585520"/>
                  <a:gd name="connsiteX9" fmla="*/ 521176 w 552481"/>
                  <a:gd name="connsiteY9" fmla="*/ 611487 h 1585520"/>
                  <a:gd name="connsiteX10" fmla="*/ 508896 w 552481"/>
                  <a:gd name="connsiteY10" fmla="*/ 79153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52481"/>
                  <a:gd name="connsiteY0" fmla="*/ 0 h 1585520"/>
                  <a:gd name="connsiteX1" fmla="*/ 550454 w 552481"/>
                  <a:gd name="connsiteY1" fmla="*/ 236086 h 1585520"/>
                  <a:gd name="connsiteX2" fmla="*/ 488816 w 552481"/>
                  <a:gd name="connsiteY2" fmla="*/ 193543 h 1585520"/>
                  <a:gd name="connsiteX3" fmla="*/ 532877 w 552481"/>
                  <a:gd name="connsiteY3" fmla="*/ 241409 h 1585520"/>
                  <a:gd name="connsiteX4" fmla="*/ 528440 w 552481"/>
                  <a:gd name="connsiteY4" fmla="*/ 395095 h 1585520"/>
                  <a:gd name="connsiteX5" fmla="*/ 440807 w 552481"/>
                  <a:gd name="connsiteY5" fmla="*/ 347209 h 1585520"/>
                  <a:gd name="connsiteX6" fmla="*/ 530748 w 552481"/>
                  <a:gd name="connsiteY6" fmla="*/ 427144 h 1585520"/>
                  <a:gd name="connsiteX7" fmla="*/ 523630 w 552481"/>
                  <a:gd name="connsiteY7" fmla="*/ 593972 h 1585520"/>
                  <a:gd name="connsiteX8" fmla="*/ 372197 w 552481"/>
                  <a:gd name="connsiteY8" fmla="*/ 491984 h 1585520"/>
                  <a:gd name="connsiteX9" fmla="*/ 521176 w 552481"/>
                  <a:gd name="connsiteY9" fmla="*/ 611487 h 1585520"/>
                  <a:gd name="connsiteX10" fmla="*/ 508896 w 552481"/>
                  <a:gd name="connsiteY10" fmla="*/ 791532 h 1585520"/>
                  <a:gd name="connsiteX11" fmla="*/ 270832 w 552481"/>
                  <a:gd name="connsiteY11" fmla="*/ 619203 h 1585520"/>
                  <a:gd name="connsiteX12" fmla="*/ 501344 w 552481"/>
                  <a:gd name="connsiteY12" fmla="*/ 815973 h 1585520"/>
                  <a:gd name="connsiteX13" fmla="*/ 534221 w 552481"/>
                  <a:gd name="connsiteY13" fmla="*/ 989751 h 1585520"/>
                  <a:gd name="connsiteX14" fmla="*/ 184579 w 552481"/>
                  <a:gd name="connsiteY14" fmla="*/ 741931 h 1585520"/>
                  <a:gd name="connsiteX15" fmla="*/ 521700 w 552481"/>
                  <a:gd name="connsiteY15" fmla="*/ 1009232 h 1585520"/>
                  <a:gd name="connsiteX16" fmla="*/ 507056 w 552481"/>
                  <a:gd name="connsiteY16" fmla="*/ 1169267 h 1585520"/>
                  <a:gd name="connsiteX17" fmla="*/ 119129 w 552481"/>
                  <a:gd name="connsiteY17" fmla="*/ 889458 h 1585520"/>
                  <a:gd name="connsiteX18" fmla="*/ 504472 w 552481"/>
                  <a:gd name="connsiteY18" fmla="*/ 1198018 h 1585520"/>
                  <a:gd name="connsiteX19" fmla="*/ 519836 w 552481"/>
                  <a:gd name="connsiteY19" fmla="*/ 1370630 h 1585520"/>
                  <a:gd name="connsiteX20" fmla="*/ 184579 w 552481"/>
                  <a:gd name="connsiteY20" fmla="*/ 1132651 h 1585520"/>
                  <a:gd name="connsiteX21" fmla="*/ 509865 w 552481"/>
                  <a:gd name="connsiteY21" fmla="*/ 1387661 h 1585520"/>
                  <a:gd name="connsiteX22" fmla="*/ 552481 w 552481"/>
                  <a:gd name="connsiteY22" fmla="*/ 1585328 h 1585520"/>
                  <a:gd name="connsiteX23" fmla="*/ 103908 w 552481"/>
                  <a:gd name="connsiteY23" fmla="*/ 1357263 h 1585520"/>
                  <a:gd name="connsiteX24" fmla="*/ 550099 w 552481"/>
                  <a:gd name="connsiteY24" fmla="*/ 0 h 1585520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534221 w 580141"/>
                  <a:gd name="connsiteY14" fmla="*/ 1044490 h 1640259"/>
                  <a:gd name="connsiteX15" fmla="*/ 184579 w 580141"/>
                  <a:gd name="connsiteY15" fmla="*/ 796670 h 1640259"/>
                  <a:gd name="connsiteX16" fmla="*/ 521700 w 580141"/>
                  <a:gd name="connsiteY16" fmla="*/ 1063971 h 1640259"/>
                  <a:gd name="connsiteX17" fmla="*/ 507056 w 580141"/>
                  <a:gd name="connsiteY17" fmla="*/ 1224006 h 1640259"/>
                  <a:gd name="connsiteX18" fmla="*/ 119129 w 580141"/>
                  <a:gd name="connsiteY18" fmla="*/ 944197 h 1640259"/>
                  <a:gd name="connsiteX19" fmla="*/ 504472 w 580141"/>
                  <a:gd name="connsiteY19" fmla="*/ 1252757 h 1640259"/>
                  <a:gd name="connsiteX20" fmla="*/ 519836 w 580141"/>
                  <a:gd name="connsiteY20" fmla="*/ 1425369 h 1640259"/>
                  <a:gd name="connsiteX21" fmla="*/ 184579 w 580141"/>
                  <a:gd name="connsiteY21" fmla="*/ 1187390 h 1640259"/>
                  <a:gd name="connsiteX22" fmla="*/ 509865 w 580141"/>
                  <a:gd name="connsiteY22" fmla="*/ 1442400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521700 w 580141"/>
                  <a:gd name="connsiteY16" fmla="*/ 1063971 h 1640259"/>
                  <a:gd name="connsiteX17" fmla="*/ 507056 w 580141"/>
                  <a:gd name="connsiteY17" fmla="*/ 1224006 h 1640259"/>
                  <a:gd name="connsiteX18" fmla="*/ 119129 w 580141"/>
                  <a:gd name="connsiteY18" fmla="*/ 944197 h 1640259"/>
                  <a:gd name="connsiteX19" fmla="*/ 504472 w 580141"/>
                  <a:gd name="connsiteY19" fmla="*/ 1252757 h 1640259"/>
                  <a:gd name="connsiteX20" fmla="*/ 519836 w 580141"/>
                  <a:gd name="connsiteY20" fmla="*/ 1425369 h 1640259"/>
                  <a:gd name="connsiteX21" fmla="*/ 184579 w 580141"/>
                  <a:gd name="connsiteY21" fmla="*/ 1187390 h 1640259"/>
                  <a:gd name="connsiteX22" fmla="*/ 509865 w 580141"/>
                  <a:gd name="connsiteY22" fmla="*/ 1442400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507056 w 580141"/>
                  <a:gd name="connsiteY17" fmla="*/ 1224006 h 1640259"/>
                  <a:gd name="connsiteX18" fmla="*/ 119129 w 580141"/>
                  <a:gd name="connsiteY18" fmla="*/ 944197 h 1640259"/>
                  <a:gd name="connsiteX19" fmla="*/ 504472 w 580141"/>
                  <a:gd name="connsiteY19" fmla="*/ 1252757 h 1640259"/>
                  <a:gd name="connsiteX20" fmla="*/ 519836 w 580141"/>
                  <a:gd name="connsiteY20" fmla="*/ 1425369 h 1640259"/>
                  <a:gd name="connsiteX21" fmla="*/ 184579 w 580141"/>
                  <a:gd name="connsiteY21" fmla="*/ 1187390 h 1640259"/>
                  <a:gd name="connsiteX22" fmla="*/ 509865 w 580141"/>
                  <a:gd name="connsiteY22" fmla="*/ 1442400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504472 w 580141"/>
                  <a:gd name="connsiteY19" fmla="*/ 1252757 h 1640259"/>
                  <a:gd name="connsiteX20" fmla="*/ 519836 w 580141"/>
                  <a:gd name="connsiteY20" fmla="*/ 1425369 h 1640259"/>
                  <a:gd name="connsiteX21" fmla="*/ 184579 w 580141"/>
                  <a:gd name="connsiteY21" fmla="*/ 1187390 h 1640259"/>
                  <a:gd name="connsiteX22" fmla="*/ 509865 w 580141"/>
                  <a:gd name="connsiteY22" fmla="*/ 1442400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519836 w 580141"/>
                  <a:gd name="connsiteY20" fmla="*/ 1425369 h 1640259"/>
                  <a:gd name="connsiteX21" fmla="*/ 184579 w 580141"/>
                  <a:gd name="connsiteY21" fmla="*/ 1187390 h 1640259"/>
                  <a:gd name="connsiteX22" fmla="*/ 509865 w 580141"/>
                  <a:gd name="connsiteY22" fmla="*/ 1442400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519836 w 580141"/>
                  <a:gd name="connsiteY20" fmla="*/ 1425369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7405 w 580141"/>
                  <a:gd name="connsiteY20" fmla="*/ 1402284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521176 w 580141"/>
                  <a:gd name="connsiteY10" fmla="*/ 666226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523630 w 580141"/>
                  <a:gd name="connsiteY8" fmla="*/ 648711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30748 w 580141"/>
                  <a:gd name="connsiteY7" fmla="*/ 481883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508896 w 580141"/>
                  <a:gd name="connsiteY11" fmla="*/ 846271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484050 w 580141"/>
                  <a:gd name="connsiteY11" fmla="*/ 820768 h 1640259"/>
                  <a:gd name="connsiteX12" fmla="*/ 270832 w 580141"/>
                  <a:gd name="connsiteY12" fmla="*/ 673942 h 1640259"/>
                  <a:gd name="connsiteX13" fmla="*/ 501344 w 580141"/>
                  <a:gd name="connsiteY13" fmla="*/ 870712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484050 w 580141"/>
                  <a:gd name="connsiteY11" fmla="*/ 820768 h 1640259"/>
                  <a:gd name="connsiteX12" fmla="*/ 270832 w 580141"/>
                  <a:gd name="connsiteY12" fmla="*/ 673942 h 1640259"/>
                  <a:gd name="connsiteX13" fmla="*/ 478917 w 580141"/>
                  <a:gd name="connsiteY13" fmla="*/ 852794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74625 w 580141"/>
                  <a:gd name="connsiteY17" fmla="*/ 1200922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484050 w 580141"/>
                  <a:gd name="connsiteY11" fmla="*/ 820768 h 1640259"/>
                  <a:gd name="connsiteX12" fmla="*/ 270832 w 580141"/>
                  <a:gd name="connsiteY12" fmla="*/ 673942 h 1640259"/>
                  <a:gd name="connsiteX13" fmla="*/ 478917 w 580141"/>
                  <a:gd name="connsiteY13" fmla="*/ 852794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79002 w 580141"/>
                  <a:gd name="connsiteY16" fmla="*/ 1055860 h 1640259"/>
                  <a:gd name="connsiteX17" fmla="*/ 459783 w 580141"/>
                  <a:gd name="connsiteY17" fmla="*/ 1180585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484050 w 580141"/>
                  <a:gd name="connsiteY11" fmla="*/ 820768 h 1640259"/>
                  <a:gd name="connsiteX12" fmla="*/ 270832 w 580141"/>
                  <a:gd name="connsiteY12" fmla="*/ 673942 h 1640259"/>
                  <a:gd name="connsiteX13" fmla="*/ 478917 w 580141"/>
                  <a:gd name="connsiteY13" fmla="*/ 852794 h 1640259"/>
                  <a:gd name="connsiteX14" fmla="*/ 484201 w 580141"/>
                  <a:gd name="connsiteY14" fmla="*/ 1018658 h 1640259"/>
                  <a:gd name="connsiteX15" fmla="*/ 184579 w 580141"/>
                  <a:gd name="connsiteY15" fmla="*/ 796670 h 1640259"/>
                  <a:gd name="connsiteX16" fmla="*/ 466579 w 580141"/>
                  <a:gd name="connsiteY16" fmla="*/ 1043108 h 1640259"/>
                  <a:gd name="connsiteX17" fmla="*/ 459783 w 580141"/>
                  <a:gd name="connsiteY17" fmla="*/ 1180585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28440 w 580141"/>
                  <a:gd name="connsiteY5" fmla="*/ 449834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484050 w 580141"/>
                  <a:gd name="connsiteY11" fmla="*/ 820768 h 1640259"/>
                  <a:gd name="connsiteX12" fmla="*/ 270832 w 580141"/>
                  <a:gd name="connsiteY12" fmla="*/ 673942 h 1640259"/>
                  <a:gd name="connsiteX13" fmla="*/ 478917 w 580141"/>
                  <a:gd name="connsiteY13" fmla="*/ 852794 h 1640259"/>
                  <a:gd name="connsiteX14" fmla="*/ 469294 w 580141"/>
                  <a:gd name="connsiteY14" fmla="*/ 1003356 h 1640259"/>
                  <a:gd name="connsiteX15" fmla="*/ 184579 w 580141"/>
                  <a:gd name="connsiteY15" fmla="*/ 796670 h 1640259"/>
                  <a:gd name="connsiteX16" fmla="*/ 466579 w 580141"/>
                  <a:gd name="connsiteY16" fmla="*/ 1043108 h 1640259"/>
                  <a:gd name="connsiteX17" fmla="*/ 459783 w 580141"/>
                  <a:gd name="connsiteY17" fmla="*/ 1180585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0141"/>
                  <a:gd name="connsiteY0" fmla="*/ 54739 h 1640259"/>
                  <a:gd name="connsiteX1" fmla="*/ 536842 w 580141"/>
                  <a:gd name="connsiteY1" fmla="*/ 262901 h 1640259"/>
                  <a:gd name="connsiteX2" fmla="*/ 550454 w 580141"/>
                  <a:gd name="connsiteY2" fmla="*/ 290825 h 1640259"/>
                  <a:gd name="connsiteX3" fmla="*/ 488816 w 580141"/>
                  <a:gd name="connsiteY3" fmla="*/ 248282 h 1640259"/>
                  <a:gd name="connsiteX4" fmla="*/ 532877 w 580141"/>
                  <a:gd name="connsiteY4" fmla="*/ 296148 h 1640259"/>
                  <a:gd name="connsiteX5" fmla="*/ 511048 w 580141"/>
                  <a:gd name="connsiteY5" fmla="*/ 431982 h 1640259"/>
                  <a:gd name="connsiteX6" fmla="*/ 440807 w 580141"/>
                  <a:gd name="connsiteY6" fmla="*/ 401948 h 1640259"/>
                  <a:gd name="connsiteX7" fmla="*/ 518260 w 580141"/>
                  <a:gd name="connsiteY7" fmla="*/ 474167 h 1640259"/>
                  <a:gd name="connsiteX8" fmla="*/ 498587 w 580141"/>
                  <a:gd name="connsiteY8" fmla="*/ 638313 h 1640259"/>
                  <a:gd name="connsiteX9" fmla="*/ 372197 w 580141"/>
                  <a:gd name="connsiteY9" fmla="*/ 546723 h 1640259"/>
                  <a:gd name="connsiteX10" fmla="*/ 498617 w 580141"/>
                  <a:gd name="connsiteY10" fmla="*/ 658378 h 1640259"/>
                  <a:gd name="connsiteX11" fmla="*/ 484050 w 580141"/>
                  <a:gd name="connsiteY11" fmla="*/ 820768 h 1640259"/>
                  <a:gd name="connsiteX12" fmla="*/ 270832 w 580141"/>
                  <a:gd name="connsiteY12" fmla="*/ 673942 h 1640259"/>
                  <a:gd name="connsiteX13" fmla="*/ 478917 w 580141"/>
                  <a:gd name="connsiteY13" fmla="*/ 852794 h 1640259"/>
                  <a:gd name="connsiteX14" fmla="*/ 469294 w 580141"/>
                  <a:gd name="connsiteY14" fmla="*/ 1003356 h 1640259"/>
                  <a:gd name="connsiteX15" fmla="*/ 184579 w 580141"/>
                  <a:gd name="connsiteY15" fmla="*/ 796670 h 1640259"/>
                  <a:gd name="connsiteX16" fmla="*/ 466579 w 580141"/>
                  <a:gd name="connsiteY16" fmla="*/ 1043108 h 1640259"/>
                  <a:gd name="connsiteX17" fmla="*/ 459783 w 580141"/>
                  <a:gd name="connsiteY17" fmla="*/ 1180585 h 1640259"/>
                  <a:gd name="connsiteX18" fmla="*/ 119129 w 580141"/>
                  <a:gd name="connsiteY18" fmla="*/ 944197 h 1640259"/>
                  <a:gd name="connsiteX19" fmla="*/ 467006 w 580141"/>
                  <a:gd name="connsiteY19" fmla="*/ 1229607 h 1640259"/>
                  <a:gd name="connsiteX20" fmla="*/ 480083 w 580141"/>
                  <a:gd name="connsiteY20" fmla="*/ 1384563 h 1640259"/>
                  <a:gd name="connsiteX21" fmla="*/ 184579 w 580141"/>
                  <a:gd name="connsiteY21" fmla="*/ 1187390 h 1640259"/>
                  <a:gd name="connsiteX22" fmla="*/ 480050 w 580141"/>
                  <a:gd name="connsiteY22" fmla="*/ 1411796 h 1640259"/>
                  <a:gd name="connsiteX23" fmla="*/ 552481 w 580141"/>
                  <a:gd name="connsiteY23" fmla="*/ 1640067 h 1640259"/>
                  <a:gd name="connsiteX24" fmla="*/ 103908 w 580141"/>
                  <a:gd name="connsiteY24" fmla="*/ 1412002 h 1640259"/>
                  <a:gd name="connsiteX25" fmla="*/ 550099 w 580141"/>
                  <a:gd name="connsiteY25" fmla="*/ 54739 h 1640259"/>
                  <a:gd name="connsiteX0" fmla="*/ 550099 w 582162"/>
                  <a:gd name="connsiteY0" fmla="*/ 54028 h 1639548"/>
                  <a:gd name="connsiteX1" fmla="*/ 536842 w 582162"/>
                  <a:gd name="connsiteY1" fmla="*/ 262190 h 1639548"/>
                  <a:gd name="connsiteX2" fmla="*/ 488816 w 582162"/>
                  <a:gd name="connsiteY2" fmla="*/ 247571 h 1639548"/>
                  <a:gd name="connsiteX3" fmla="*/ 532877 w 582162"/>
                  <a:gd name="connsiteY3" fmla="*/ 295437 h 1639548"/>
                  <a:gd name="connsiteX4" fmla="*/ 511048 w 582162"/>
                  <a:gd name="connsiteY4" fmla="*/ 431271 h 1639548"/>
                  <a:gd name="connsiteX5" fmla="*/ 440807 w 582162"/>
                  <a:gd name="connsiteY5" fmla="*/ 401237 h 1639548"/>
                  <a:gd name="connsiteX6" fmla="*/ 518260 w 582162"/>
                  <a:gd name="connsiteY6" fmla="*/ 473456 h 1639548"/>
                  <a:gd name="connsiteX7" fmla="*/ 498587 w 582162"/>
                  <a:gd name="connsiteY7" fmla="*/ 637602 h 1639548"/>
                  <a:gd name="connsiteX8" fmla="*/ 372197 w 582162"/>
                  <a:gd name="connsiteY8" fmla="*/ 546012 h 1639548"/>
                  <a:gd name="connsiteX9" fmla="*/ 498617 w 582162"/>
                  <a:gd name="connsiteY9" fmla="*/ 657667 h 1639548"/>
                  <a:gd name="connsiteX10" fmla="*/ 484050 w 582162"/>
                  <a:gd name="connsiteY10" fmla="*/ 820057 h 1639548"/>
                  <a:gd name="connsiteX11" fmla="*/ 270832 w 582162"/>
                  <a:gd name="connsiteY11" fmla="*/ 673231 h 1639548"/>
                  <a:gd name="connsiteX12" fmla="*/ 478917 w 582162"/>
                  <a:gd name="connsiteY12" fmla="*/ 852083 h 1639548"/>
                  <a:gd name="connsiteX13" fmla="*/ 469294 w 582162"/>
                  <a:gd name="connsiteY13" fmla="*/ 1002645 h 1639548"/>
                  <a:gd name="connsiteX14" fmla="*/ 184579 w 582162"/>
                  <a:gd name="connsiteY14" fmla="*/ 795959 h 1639548"/>
                  <a:gd name="connsiteX15" fmla="*/ 466579 w 582162"/>
                  <a:gd name="connsiteY15" fmla="*/ 1042397 h 1639548"/>
                  <a:gd name="connsiteX16" fmla="*/ 459783 w 582162"/>
                  <a:gd name="connsiteY16" fmla="*/ 1179874 h 1639548"/>
                  <a:gd name="connsiteX17" fmla="*/ 119129 w 582162"/>
                  <a:gd name="connsiteY17" fmla="*/ 943486 h 1639548"/>
                  <a:gd name="connsiteX18" fmla="*/ 467006 w 582162"/>
                  <a:gd name="connsiteY18" fmla="*/ 1228896 h 1639548"/>
                  <a:gd name="connsiteX19" fmla="*/ 480083 w 582162"/>
                  <a:gd name="connsiteY19" fmla="*/ 1383852 h 1639548"/>
                  <a:gd name="connsiteX20" fmla="*/ 184579 w 582162"/>
                  <a:gd name="connsiteY20" fmla="*/ 1186679 h 1639548"/>
                  <a:gd name="connsiteX21" fmla="*/ 480050 w 582162"/>
                  <a:gd name="connsiteY21" fmla="*/ 1411085 h 1639548"/>
                  <a:gd name="connsiteX22" fmla="*/ 552481 w 582162"/>
                  <a:gd name="connsiteY22" fmla="*/ 1639356 h 1639548"/>
                  <a:gd name="connsiteX23" fmla="*/ 103908 w 582162"/>
                  <a:gd name="connsiteY23" fmla="*/ 1411291 h 1639548"/>
                  <a:gd name="connsiteX24" fmla="*/ 550099 w 582162"/>
                  <a:gd name="connsiteY24" fmla="*/ 54028 h 1639548"/>
                  <a:gd name="connsiteX0" fmla="*/ 550099 w 582162"/>
                  <a:gd name="connsiteY0" fmla="*/ 54028 h 1639548"/>
                  <a:gd name="connsiteX1" fmla="*/ 536842 w 582162"/>
                  <a:gd name="connsiteY1" fmla="*/ 262190 h 1639548"/>
                  <a:gd name="connsiteX2" fmla="*/ 488816 w 582162"/>
                  <a:gd name="connsiteY2" fmla="*/ 247571 h 1639548"/>
                  <a:gd name="connsiteX3" fmla="*/ 532877 w 582162"/>
                  <a:gd name="connsiteY3" fmla="*/ 295437 h 1639548"/>
                  <a:gd name="connsiteX4" fmla="*/ 526021 w 582162"/>
                  <a:gd name="connsiteY4" fmla="*/ 441538 h 1639548"/>
                  <a:gd name="connsiteX5" fmla="*/ 440807 w 582162"/>
                  <a:gd name="connsiteY5" fmla="*/ 401237 h 1639548"/>
                  <a:gd name="connsiteX6" fmla="*/ 518260 w 582162"/>
                  <a:gd name="connsiteY6" fmla="*/ 473456 h 1639548"/>
                  <a:gd name="connsiteX7" fmla="*/ 498587 w 582162"/>
                  <a:gd name="connsiteY7" fmla="*/ 637602 h 1639548"/>
                  <a:gd name="connsiteX8" fmla="*/ 372197 w 582162"/>
                  <a:gd name="connsiteY8" fmla="*/ 546012 h 1639548"/>
                  <a:gd name="connsiteX9" fmla="*/ 498617 w 582162"/>
                  <a:gd name="connsiteY9" fmla="*/ 657667 h 1639548"/>
                  <a:gd name="connsiteX10" fmla="*/ 484050 w 582162"/>
                  <a:gd name="connsiteY10" fmla="*/ 820057 h 1639548"/>
                  <a:gd name="connsiteX11" fmla="*/ 270832 w 582162"/>
                  <a:gd name="connsiteY11" fmla="*/ 673231 h 1639548"/>
                  <a:gd name="connsiteX12" fmla="*/ 478917 w 582162"/>
                  <a:gd name="connsiteY12" fmla="*/ 852083 h 1639548"/>
                  <a:gd name="connsiteX13" fmla="*/ 469294 w 582162"/>
                  <a:gd name="connsiteY13" fmla="*/ 1002645 h 1639548"/>
                  <a:gd name="connsiteX14" fmla="*/ 184579 w 582162"/>
                  <a:gd name="connsiteY14" fmla="*/ 795959 h 1639548"/>
                  <a:gd name="connsiteX15" fmla="*/ 466579 w 582162"/>
                  <a:gd name="connsiteY15" fmla="*/ 1042397 h 1639548"/>
                  <a:gd name="connsiteX16" fmla="*/ 459783 w 582162"/>
                  <a:gd name="connsiteY16" fmla="*/ 1179874 h 1639548"/>
                  <a:gd name="connsiteX17" fmla="*/ 119129 w 582162"/>
                  <a:gd name="connsiteY17" fmla="*/ 943486 h 1639548"/>
                  <a:gd name="connsiteX18" fmla="*/ 467006 w 582162"/>
                  <a:gd name="connsiteY18" fmla="*/ 1228896 h 1639548"/>
                  <a:gd name="connsiteX19" fmla="*/ 480083 w 582162"/>
                  <a:gd name="connsiteY19" fmla="*/ 1383852 h 1639548"/>
                  <a:gd name="connsiteX20" fmla="*/ 184579 w 582162"/>
                  <a:gd name="connsiteY20" fmla="*/ 1186679 h 1639548"/>
                  <a:gd name="connsiteX21" fmla="*/ 480050 w 582162"/>
                  <a:gd name="connsiteY21" fmla="*/ 1411085 h 1639548"/>
                  <a:gd name="connsiteX22" fmla="*/ 552481 w 582162"/>
                  <a:gd name="connsiteY22" fmla="*/ 1639356 h 1639548"/>
                  <a:gd name="connsiteX23" fmla="*/ 103908 w 582162"/>
                  <a:gd name="connsiteY23" fmla="*/ 1411291 h 1639548"/>
                  <a:gd name="connsiteX24" fmla="*/ 550099 w 582162"/>
                  <a:gd name="connsiteY24" fmla="*/ 54028 h 1639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2162" h="1639548">
                    <a:moveTo>
                      <a:pt x="550099" y="54028"/>
                    </a:moveTo>
                    <a:cubicBezTo>
                      <a:pt x="624739" y="-134938"/>
                      <a:pt x="547056" y="229933"/>
                      <a:pt x="536842" y="262190"/>
                    </a:cubicBezTo>
                    <a:cubicBezTo>
                      <a:pt x="526628" y="294447"/>
                      <a:pt x="489477" y="242030"/>
                      <a:pt x="488816" y="247571"/>
                    </a:cubicBezTo>
                    <a:lnTo>
                      <a:pt x="532877" y="295437"/>
                    </a:lnTo>
                    <a:cubicBezTo>
                      <a:pt x="532967" y="355079"/>
                      <a:pt x="525931" y="381896"/>
                      <a:pt x="526021" y="441538"/>
                    </a:cubicBezTo>
                    <a:lnTo>
                      <a:pt x="440807" y="401237"/>
                    </a:lnTo>
                    <a:lnTo>
                      <a:pt x="518260" y="473456"/>
                    </a:lnTo>
                    <a:lnTo>
                      <a:pt x="498587" y="637602"/>
                    </a:lnTo>
                    <a:lnTo>
                      <a:pt x="372197" y="546012"/>
                    </a:lnTo>
                    <a:lnTo>
                      <a:pt x="498617" y="657667"/>
                    </a:lnTo>
                    <a:cubicBezTo>
                      <a:pt x="498709" y="718576"/>
                      <a:pt x="483958" y="759148"/>
                      <a:pt x="484050" y="820057"/>
                    </a:cubicBezTo>
                    <a:lnTo>
                      <a:pt x="270832" y="673231"/>
                    </a:lnTo>
                    <a:lnTo>
                      <a:pt x="478917" y="852083"/>
                    </a:lnTo>
                    <a:lnTo>
                      <a:pt x="469294" y="1002645"/>
                    </a:lnTo>
                    <a:lnTo>
                      <a:pt x="184579" y="795959"/>
                    </a:lnTo>
                    <a:lnTo>
                      <a:pt x="466579" y="1042397"/>
                    </a:lnTo>
                    <a:lnTo>
                      <a:pt x="459783" y="1179874"/>
                    </a:lnTo>
                    <a:lnTo>
                      <a:pt x="119129" y="943486"/>
                    </a:lnTo>
                    <a:lnTo>
                      <a:pt x="467006" y="1228896"/>
                    </a:lnTo>
                    <a:cubicBezTo>
                      <a:pt x="467092" y="1286367"/>
                      <a:pt x="479997" y="1326381"/>
                      <a:pt x="480083" y="1383852"/>
                    </a:cubicBezTo>
                    <a:lnTo>
                      <a:pt x="184579" y="1186679"/>
                    </a:lnTo>
                    <a:lnTo>
                      <a:pt x="480050" y="1411085"/>
                    </a:lnTo>
                    <a:cubicBezTo>
                      <a:pt x="480132" y="1465879"/>
                      <a:pt x="497607" y="1538525"/>
                      <a:pt x="552481" y="1639356"/>
                    </a:cubicBezTo>
                    <a:cubicBezTo>
                      <a:pt x="331520" y="1644295"/>
                      <a:pt x="189138" y="1553987"/>
                      <a:pt x="103908" y="1411291"/>
                    </a:cubicBezTo>
                    <a:cubicBezTo>
                      <a:pt x="-144138" y="987527"/>
                      <a:pt x="70524" y="647047"/>
                      <a:pt x="550099" y="540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Chord 23">
                <a:extLst>
                  <a:ext uri="{FF2B5EF4-FFF2-40B4-BE49-F238E27FC236}">
                    <a16:creationId xmlns="" xmlns:a16="http://schemas.microsoft.com/office/drawing/2014/main" id="{04532190-A523-426A-912C-89F36E745610}"/>
                  </a:ext>
                </a:extLst>
              </p:cNvPr>
              <p:cNvSpPr/>
              <p:nvPr/>
            </p:nvSpPr>
            <p:spPr>
              <a:xfrm>
                <a:off x="9695350" y="4926932"/>
                <a:ext cx="722992" cy="177384"/>
              </a:xfrm>
              <a:custGeom>
                <a:avLst/>
                <a:gdLst>
                  <a:gd name="connsiteX0" fmla="*/ 115433 w 914400"/>
                  <a:gd name="connsiteY0" fmla="*/ 153510 h 914400"/>
                  <a:gd name="connsiteX1" fmla="*/ 462323 w 914400"/>
                  <a:gd name="connsiteY1" fmla="*/ 28 h 914400"/>
                  <a:gd name="connsiteX2" fmla="*/ 805686 w 914400"/>
                  <a:gd name="connsiteY2" fmla="*/ 161244 h 914400"/>
                  <a:gd name="connsiteX3" fmla="*/ 115433 w 914400"/>
                  <a:gd name="connsiteY3" fmla="*/ 153510 h 914400"/>
                  <a:gd name="connsiteX0" fmla="*/ 0 w 723591"/>
                  <a:gd name="connsiteY0" fmla="*/ 177315 h 177532"/>
                  <a:gd name="connsiteX1" fmla="*/ 380228 w 723591"/>
                  <a:gd name="connsiteY1" fmla="*/ 21 h 177532"/>
                  <a:gd name="connsiteX2" fmla="*/ 723591 w 723591"/>
                  <a:gd name="connsiteY2" fmla="*/ 161237 h 177532"/>
                  <a:gd name="connsiteX3" fmla="*/ 0 w 723591"/>
                  <a:gd name="connsiteY3" fmla="*/ 177315 h 177532"/>
                  <a:gd name="connsiteX0" fmla="*/ 0 w 759310"/>
                  <a:gd name="connsiteY0" fmla="*/ 177315 h 185049"/>
                  <a:gd name="connsiteX1" fmla="*/ 380228 w 759310"/>
                  <a:gd name="connsiteY1" fmla="*/ 21 h 185049"/>
                  <a:gd name="connsiteX2" fmla="*/ 759310 w 759310"/>
                  <a:gd name="connsiteY2" fmla="*/ 185049 h 185049"/>
                  <a:gd name="connsiteX3" fmla="*/ 0 w 759310"/>
                  <a:gd name="connsiteY3" fmla="*/ 177315 h 185049"/>
                  <a:gd name="connsiteX0" fmla="*/ 0 w 759310"/>
                  <a:gd name="connsiteY0" fmla="*/ 177315 h 188144"/>
                  <a:gd name="connsiteX1" fmla="*/ 380228 w 759310"/>
                  <a:gd name="connsiteY1" fmla="*/ 21 h 188144"/>
                  <a:gd name="connsiteX2" fmla="*/ 759310 w 759310"/>
                  <a:gd name="connsiteY2" fmla="*/ 185049 h 188144"/>
                  <a:gd name="connsiteX3" fmla="*/ 0 w 759310"/>
                  <a:gd name="connsiteY3" fmla="*/ 177315 h 188144"/>
                  <a:gd name="connsiteX0" fmla="*/ 0 w 759310"/>
                  <a:gd name="connsiteY0" fmla="*/ 177315 h 191233"/>
                  <a:gd name="connsiteX1" fmla="*/ 380228 w 759310"/>
                  <a:gd name="connsiteY1" fmla="*/ 21 h 191233"/>
                  <a:gd name="connsiteX2" fmla="*/ 759310 w 759310"/>
                  <a:gd name="connsiteY2" fmla="*/ 185049 h 191233"/>
                  <a:gd name="connsiteX3" fmla="*/ 0 w 759310"/>
                  <a:gd name="connsiteY3" fmla="*/ 177315 h 191233"/>
                  <a:gd name="connsiteX0" fmla="*/ 0 w 759310"/>
                  <a:gd name="connsiteY0" fmla="*/ 177315 h 187572"/>
                  <a:gd name="connsiteX1" fmla="*/ 380228 w 759310"/>
                  <a:gd name="connsiteY1" fmla="*/ 21 h 187572"/>
                  <a:gd name="connsiteX2" fmla="*/ 759310 w 759310"/>
                  <a:gd name="connsiteY2" fmla="*/ 177905 h 187572"/>
                  <a:gd name="connsiteX3" fmla="*/ 0 w 759310"/>
                  <a:gd name="connsiteY3" fmla="*/ 177315 h 187572"/>
                  <a:gd name="connsiteX0" fmla="*/ 0 w 768835"/>
                  <a:gd name="connsiteY0" fmla="*/ 177315 h 188632"/>
                  <a:gd name="connsiteX1" fmla="*/ 380228 w 768835"/>
                  <a:gd name="connsiteY1" fmla="*/ 21 h 188632"/>
                  <a:gd name="connsiteX2" fmla="*/ 768835 w 768835"/>
                  <a:gd name="connsiteY2" fmla="*/ 180287 h 188632"/>
                  <a:gd name="connsiteX3" fmla="*/ 0 w 768835"/>
                  <a:gd name="connsiteY3" fmla="*/ 177315 h 188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8835" h="188632">
                    <a:moveTo>
                      <a:pt x="0" y="177315"/>
                    </a:moveTo>
                    <a:cubicBezTo>
                      <a:pt x="87950" y="78338"/>
                      <a:pt x="247828" y="-1462"/>
                      <a:pt x="380228" y="21"/>
                    </a:cubicBezTo>
                    <a:cubicBezTo>
                      <a:pt x="512627" y="1505"/>
                      <a:pt x="683125" y="79364"/>
                      <a:pt x="768835" y="180287"/>
                    </a:cubicBezTo>
                    <a:cubicBezTo>
                      <a:pt x="513351" y="189616"/>
                      <a:pt x="257866" y="194180"/>
                      <a:pt x="0" y="1773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7" name="타원 4">
              <a:extLst>
                <a:ext uri="{FF2B5EF4-FFF2-40B4-BE49-F238E27FC236}">
                  <a16:creationId xmlns="" xmlns:a16="http://schemas.microsoft.com/office/drawing/2014/main" id="{CBE881D4-9352-4810-871B-A80850044625}"/>
                </a:ext>
              </a:extLst>
            </p:cNvPr>
            <p:cNvSpPr/>
            <p:nvPr/>
          </p:nvSpPr>
          <p:spPr>
            <a:xfrm>
              <a:off x="10082354" y="2482163"/>
              <a:ext cx="603493" cy="6034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21">
              <a:extLst>
                <a:ext uri="{FF2B5EF4-FFF2-40B4-BE49-F238E27FC236}">
                  <a16:creationId xmlns="" xmlns:a16="http://schemas.microsoft.com/office/drawing/2014/main" id="{8A6E7CD3-A2E8-42E8-90C7-8A9EE14A01C9}"/>
                </a:ext>
              </a:extLst>
            </p:cNvPr>
            <p:cNvSpPr/>
            <p:nvPr/>
          </p:nvSpPr>
          <p:spPr>
            <a:xfrm rot="15759340">
              <a:off x="9965994" y="1949897"/>
              <a:ext cx="603295" cy="337960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Rectangle 21">
              <a:extLst>
                <a:ext uri="{FF2B5EF4-FFF2-40B4-BE49-F238E27FC236}">
                  <a16:creationId xmlns="" xmlns:a16="http://schemas.microsoft.com/office/drawing/2014/main" id="{F5F1EB9F-38B7-46DD-9B9C-2B183F390CF4}"/>
                </a:ext>
              </a:extLst>
            </p:cNvPr>
            <p:cNvSpPr/>
            <p:nvPr/>
          </p:nvSpPr>
          <p:spPr>
            <a:xfrm rot="11980498">
              <a:off x="9440016" y="2386941"/>
              <a:ext cx="603295" cy="337960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Rectangle 21">
              <a:extLst>
                <a:ext uri="{FF2B5EF4-FFF2-40B4-BE49-F238E27FC236}">
                  <a16:creationId xmlns="" xmlns:a16="http://schemas.microsoft.com/office/drawing/2014/main" id="{A90257B0-0970-453A-8BA4-B5BA52B9BC72}"/>
                </a:ext>
              </a:extLst>
            </p:cNvPr>
            <p:cNvSpPr/>
            <p:nvPr/>
          </p:nvSpPr>
          <p:spPr>
            <a:xfrm rot="19265083">
              <a:off x="9564032" y="3030629"/>
              <a:ext cx="603295" cy="337960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ectangle 21">
              <a:extLst>
                <a:ext uri="{FF2B5EF4-FFF2-40B4-BE49-F238E27FC236}">
                  <a16:creationId xmlns="" xmlns:a16="http://schemas.microsoft.com/office/drawing/2014/main" id="{15C7AF9C-67B4-4536-A51E-D6BD3A3B7F0E}"/>
                </a:ext>
              </a:extLst>
            </p:cNvPr>
            <p:cNvSpPr/>
            <p:nvPr/>
          </p:nvSpPr>
          <p:spPr>
            <a:xfrm rot="9071228" flipH="1">
              <a:off x="10648040" y="2274437"/>
              <a:ext cx="603295" cy="337960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Rectangle 21">
              <a:extLst>
                <a:ext uri="{FF2B5EF4-FFF2-40B4-BE49-F238E27FC236}">
                  <a16:creationId xmlns="" xmlns:a16="http://schemas.microsoft.com/office/drawing/2014/main" id="{7C48A82E-20D2-492D-A666-1FCEE27E7E6B}"/>
                </a:ext>
              </a:extLst>
            </p:cNvPr>
            <p:cNvSpPr/>
            <p:nvPr/>
          </p:nvSpPr>
          <p:spPr>
            <a:xfrm rot="2334917" flipH="1">
              <a:off x="10652929" y="2959964"/>
              <a:ext cx="603295" cy="337960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="" xmlns:a16="http://schemas.microsoft.com/office/drawing/2014/main" id="{222AE798-970A-4B77-AAA4-D70FA5EC9BEA}"/>
                </a:ext>
              </a:extLst>
            </p:cNvPr>
            <p:cNvSpPr/>
            <p:nvPr/>
          </p:nvSpPr>
          <p:spPr>
            <a:xfrm rot="10800000">
              <a:off x="10263150" y="2583448"/>
              <a:ext cx="241901" cy="393604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7D1076D4-E1BC-4E68-A020-AC9874978148}"/>
              </a:ext>
            </a:extLst>
          </p:cNvPr>
          <p:cNvGrpSpPr/>
          <p:nvPr/>
        </p:nvGrpSpPr>
        <p:grpSpPr>
          <a:xfrm>
            <a:off x="3770519" y="3531079"/>
            <a:ext cx="414835" cy="704934"/>
            <a:chOff x="3703266" y="3402135"/>
            <a:chExt cx="508246" cy="863669"/>
          </a:xfrm>
        </p:grpSpPr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ADB25052-30CE-462C-BB6B-36A3A017E72C}"/>
                </a:ext>
              </a:extLst>
            </p:cNvPr>
            <p:cNvSpPr/>
            <p:nvPr/>
          </p:nvSpPr>
          <p:spPr>
            <a:xfrm>
              <a:off x="3703266" y="3402135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accent6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7F2EA06E-AFDF-47DB-ABB6-8797F4CDAE84}"/>
                </a:ext>
              </a:extLst>
            </p:cNvPr>
            <p:cNvSpPr/>
            <p:nvPr/>
          </p:nvSpPr>
          <p:spPr>
            <a:xfrm>
              <a:off x="3896056" y="3708428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9766B005-5624-46AE-9D8F-1AA0B17D2BB4}"/>
                </a:ext>
              </a:extLst>
            </p:cNvPr>
            <p:cNvSpPr/>
            <p:nvPr/>
          </p:nvSpPr>
          <p:spPr>
            <a:xfrm>
              <a:off x="4078376" y="3924138"/>
              <a:ext cx="1911" cy="3821"/>
            </a:xfrm>
            <a:custGeom>
              <a:avLst/>
              <a:gdLst>
                <a:gd name="connsiteX0" fmla="*/ 7947 w 6690"/>
                <a:gd name="connsiteY0" fmla="*/ 16058 h 13381"/>
                <a:gd name="connsiteX1" fmla="*/ 6609 w 6690"/>
                <a:gd name="connsiteY1" fmla="*/ 0 h 13381"/>
                <a:gd name="connsiteX2" fmla="*/ 7947 w 6690"/>
                <a:gd name="connsiteY2" fmla="*/ 16058 h 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90" h="13381">
                  <a:moveTo>
                    <a:pt x="7947" y="16058"/>
                  </a:moveTo>
                  <a:cubicBezTo>
                    <a:pt x="-2758" y="12044"/>
                    <a:pt x="-2089" y="6022"/>
                    <a:pt x="6609" y="0"/>
                  </a:cubicBezTo>
                  <a:cubicBezTo>
                    <a:pt x="7278" y="5353"/>
                    <a:pt x="7947" y="10705"/>
                    <a:pt x="7947" y="16058"/>
                  </a:cubicBezTo>
                  <a:close/>
                </a:path>
              </a:pathLst>
            </a:custGeom>
            <a:solidFill>
              <a:srgbClr val="FEFEFE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="" xmlns:a16="http://schemas.microsoft.com/office/drawing/2014/main" id="{6010F1D0-AC89-4D14-B599-D5CD0BD94CCD}"/>
              </a:ext>
            </a:extLst>
          </p:cNvPr>
          <p:cNvSpPr/>
          <p:nvPr/>
        </p:nvSpPr>
        <p:spPr>
          <a:xfrm>
            <a:off x="6624787" y="3842079"/>
            <a:ext cx="1911" cy="3821"/>
          </a:xfrm>
          <a:custGeom>
            <a:avLst/>
            <a:gdLst>
              <a:gd name="connsiteX0" fmla="*/ 7947 w 6690"/>
              <a:gd name="connsiteY0" fmla="*/ 16058 h 13381"/>
              <a:gd name="connsiteX1" fmla="*/ 6609 w 6690"/>
              <a:gd name="connsiteY1" fmla="*/ 0 h 13381"/>
              <a:gd name="connsiteX2" fmla="*/ 7947 w 6690"/>
              <a:gd name="connsiteY2" fmla="*/ 16058 h 1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0" h="13381">
                <a:moveTo>
                  <a:pt x="7947" y="16058"/>
                </a:moveTo>
                <a:cubicBezTo>
                  <a:pt x="-2758" y="12044"/>
                  <a:pt x="-2089" y="6022"/>
                  <a:pt x="6609" y="0"/>
                </a:cubicBezTo>
                <a:cubicBezTo>
                  <a:pt x="7278" y="5353"/>
                  <a:pt x="7947" y="10705"/>
                  <a:pt x="7947" y="16058"/>
                </a:cubicBezTo>
                <a:close/>
              </a:path>
            </a:pathLst>
          </a:custGeom>
          <a:solidFill>
            <a:srgbClr val="FEFEFE"/>
          </a:solidFill>
          <a:ln w="6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8190575B-BCAA-4947-B804-B66FB221871A}"/>
              </a:ext>
            </a:extLst>
          </p:cNvPr>
          <p:cNvGrpSpPr/>
          <p:nvPr/>
        </p:nvGrpSpPr>
        <p:grpSpPr>
          <a:xfrm>
            <a:off x="5662809" y="2662475"/>
            <a:ext cx="1004571" cy="1596830"/>
            <a:chOff x="5835453" y="2227346"/>
            <a:chExt cx="1230777" cy="1956399"/>
          </a:xfrm>
        </p:grpSpPr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705284A4-5C42-489B-8106-8C663CE728D4}"/>
                </a:ext>
              </a:extLst>
            </p:cNvPr>
            <p:cNvSpPr/>
            <p:nvPr/>
          </p:nvSpPr>
          <p:spPr>
            <a:xfrm>
              <a:off x="6249677" y="3320076"/>
              <a:ext cx="508246" cy="622888"/>
            </a:xfrm>
            <a:custGeom>
              <a:avLst/>
              <a:gdLst>
                <a:gd name="connsiteX0" fmla="*/ 1601818 w 1779734"/>
                <a:gd name="connsiteY0" fmla="*/ 431552 h 2181178"/>
                <a:gd name="connsiteX1" fmla="*/ 1099344 w 1779734"/>
                <a:gd name="connsiteY1" fmla="*/ 28770 h 2181178"/>
                <a:gd name="connsiteX2" fmla="*/ 928061 w 1779734"/>
                <a:gd name="connsiteY2" fmla="*/ 0 h 2181178"/>
                <a:gd name="connsiteX3" fmla="*/ 805621 w 1779734"/>
                <a:gd name="connsiteY3" fmla="*/ 6021 h 2181178"/>
                <a:gd name="connsiteX4" fmla="*/ 813650 w 1779734"/>
                <a:gd name="connsiteY4" fmla="*/ 38806 h 2181178"/>
                <a:gd name="connsiteX5" fmla="*/ 805621 w 1779734"/>
                <a:gd name="connsiteY5" fmla="*/ 6021 h 2181178"/>
                <a:gd name="connsiteX6" fmla="*/ 704591 w 1779734"/>
                <a:gd name="connsiteY6" fmla="*/ 22079 h 2181178"/>
                <a:gd name="connsiteX7" fmla="*/ 689871 w 1779734"/>
                <a:gd name="connsiteY7" fmla="*/ 28101 h 2181178"/>
                <a:gd name="connsiteX8" fmla="*/ 407522 w 1779734"/>
                <a:gd name="connsiteY8" fmla="*/ 176635 h 2181178"/>
                <a:gd name="connsiteX9" fmla="*/ 52914 w 1779734"/>
                <a:gd name="connsiteY9" fmla="*/ 729959 h 2181178"/>
                <a:gd name="connsiteX10" fmla="*/ 99749 w 1779734"/>
                <a:gd name="connsiteY10" fmla="*/ 1586372 h 2181178"/>
                <a:gd name="connsiteX11" fmla="*/ 749419 w 1779734"/>
                <a:gd name="connsiteY11" fmla="*/ 2169804 h 2181178"/>
                <a:gd name="connsiteX12" fmla="*/ 994300 w 1779734"/>
                <a:gd name="connsiteY12" fmla="*/ 2177833 h 2181178"/>
                <a:gd name="connsiteX13" fmla="*/ 972220 w 1779734"/>
                <a:gd name="connsiteY13" fmla="*/ 2033313 h 2181178"/>
                <a:gd name="connsiteX14" fmla="*/ 973558 w 1779734"/>
                <a:gd name="connsiteY14" fmla="*/ 2005212 h 2181178"/>
                <a:gd name="connsiteX15" fmla="*/ 1083286 w 1779734"/>
                <a:gd name="connsiteY15" fmla="*/ 1662647 h 2181178"/>
                <a:gd name="connsiteX16" fmla="*/ 1148186 w 1779734"/>
                <a:gd name="connsiteY16" fmla="*/ 1298002 h 2181178"/>
                <a:gd name="connsiteX17" fmla="*/ 1149525 w 1779734"/>
                <a:gd name="connsiteY17" fmla="*/ 1174892 h 2181178"/>
                <a:gd name="connsiteX18" fmla="*/ 1156884 w 1779734"/>
                <a:gd name="connsiteY18" fmla="*/ 1082560 h 2181178"/>
                <a:gd name="connsiteX19" fmla="*/ 1245871 w 1779734"/>
                <a:gd name="connsiteY19" fmla="*/ 1493371 h 2181178"/>
                <a:gd name="connsiteX20" fmla="*/ 1307426 w 1779734"/>
                <a:gd name="connsiteY20" fmla="*/ 1735576 h 2181178"/>
                <a:gd name="connsiteX21" fmla="*/ 1320807 w 1779734"/>
                <a:gd name="connsiteY21" fmla="*/ 1827908 h 2181178"/>
                <a:gd name="connsiteX22" fmla="*/ 1322145 w 1779734"/>
                <a:gd name="connsiteY22" fmla="*/ 1843966 h 2181178"/>
                <a:gd name="connsiteX23" fmla="*/ 1326829 w 1779734"/>
                <a:gd name="connsiteY23" fmla="*/ 1884779 h 2181178"/>
                <a:gd name="connsiteX24" fmla="*/ 1330843 w 1779734"/>
                <a:gd name="connsiteY24" fmla="*/ 2018593 h 2181178"/>
                <a:gd name="connsiteX25" fmla="*/ 1333520 w 1779734"/>
                <a:gd name="connsiteY25" fmla="*/ 2035990 h 2181178"/>
                <a:gd name="connsiteX26" fmla="*/ 1348908 w 1779734"/>
                <a:gd name="connsiteY26" fmla="*/ 2029968 h 2181178"/>
                <a:gd name="connsiteX27" fmla="*/ 1694819 w 1779734"/>
                <a:gd name="connsiteY27" fmla="*/ 1560948 h 2181178"/>
                <a:gd name="connsiteX28" fmla="*/ 1728273 w 1779734"/>
                <a:gd name="connsiteY28" fmla="*/ 1467277 h 2181178"/>
                <a:gd name="connsiteX29" fmla="*/ 1775777 w 1779734"/>
                <a:gd name="connsiteY29" fmla="*/ 1219720 h 2181178"/>
                <a:gd name="connsiteX30" fmla="*/ 1601818 w 1779734"/>
                <a:gd name="connsiteY30" fmla="*/ 431552 h 218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79734" h="2181178">
                  <a:moveTo>
                    <a:pt x="1601818" y="431552"/>
                  </a:moveTo>
                  <a:cubicBezTo>
                    <a:pt x="1482723" y="238190"/>
                    <a:pt x="1319469" y="96346"/>
                    <a:pt x="1099344" y="28770"/>
                  </a:cubicBezTo>
                  <a:cubicBezTo>
                    <a:pt x="1043811" y="11374"/>
                    <a:pt x="986271" y="3345"/>
                    <a:pt x="928061" y="0"/>
                  </a:cubicBezTo>
                  <a:cubicBezTo>
                    <a:pt x="887248" y="2676"/>
                    <a:pt x="845765" y="-4015"/>
                    <a:pt x="805621" y="6021"/>
                  </a:cubicBezTo>
                  <a:cubicBezTo>
                    <a:pt x="804283" y="18065"/>
                    <a:pt x="808297" y="28770"/>
                    <a:pt x="813650" y="38806"/>
                  </a:cubicBezTo>
                  <a:cubicBezTo>
                    <a:pt x="808297" y="28770"/>
                    <a:pt x="804283" y="18734"/>
                    <a:pt x="805621" y="6021"/>
                  </a:cubicBezTo>
                  <a:cubicBezTo>
                    <a:pt x="770829" y="5353"/>
                    <a:pt x="738714" y="18734"/>
                    <a:pt x="704591" y="22079"/>
                  </a:cubicBezTo>
                  <a:cubicBezTo>
                    <a:pt x="699907" y="24086"/>
                    <a:pt x="695224" y="26763"/>
                    <a:pt x="689871" y="28101"/>
                  </a:cubicBezTo>
                  <a:cubicBezTo>
                    <a:pt x="585496" y="58209"/>
                    <a:pt x="491826" y="108390"/>
                    <a:pt x="407522" y="176635"/>
                  </a:cubicBezTo>
                  <a:cubicBezTo>
                    <a:pt x="228211" y="321824"/>
                    <a:pt x="114468" y="510503"/>
                    <a:pt x="52914" y="729959"/>
                  </a:cubicBezTo>
                  <a:cubicBezTo>
                    <a:pt x="-28713" y="1020337"/>
                    <a:pt x="-18008" y="1308038"/>
                    <a:pt x="99749" y="1586372"/>
                  </a:cubicBezTo>
                  <a:cubicBezTo>
                    <a:pt x="224196" y="1880765"/>
                    <a:pt x="424249" y="2096875"/>
                    <a:pt x="749419" y="2169804"/>
                  </a:cubicBezTo>
                  <a:cubicBezTo>
                    <a:pt x="830377" y="2187869"/>
                    <a:pt x="912004" y="2188538"/>
                    <a:pt x="994300" y="2177833"/>
                  </a:cubicBezTo>
                  <a:cubicBezTo>
                    <a:pt x="994969" y="2128322"/>
                    <a:pt x="989616" y="2080148"/>
                    <a:pt x="972220" y="2033313"/>
                  </a:cubicBezTo>
                  <a:cubicBezTo>
                    <a:pt x="968206" y="2023277"/>
                    <a:pt x="969544" y="2013910"/>
                    <a:pt x="973558" y="2005212"/>
                  </a:cubicBezTo>
                  <a:cubicBezTo>
                    <a:pt x="1019724" y="1894146"/>
                    <a:pt x="1053178" y="1779065"/>
                    <a:pt x="1083286" y="1662647"/>
                  </a:cubicBezTo>
                  <a:cubicBezTo>
                    <a:pt x="1114733" y="1542883"/>
                    <a:pt x="1136143" y="1421111"/>
                    <a:pt x="1148186" y="1298002"/>
                  </a:cubicBezTo>
                  <a:cubicBezTo>
                    <a:pt x="1152201" y="1257188"/>
                    <a:pt x="1148856" y="1215706"/>
                    <a:pt x="1149525" y="1174892"/>
                  </a:cubicBezTo>
                  <a:cubicBezTo>
                    <a:pt x="1150194" y="1144115"/>
                    <a:pt x="1153539" y="1113338"/>
                    <a:pt x="1156884" y="1082560"/>
                  </a:cubicBezTo>
                  <a:cubicBezTo>
                    <a:pt x="1181640" y="1220389"/>
                    <a:pt x="1211079" y="1357549"/>
                    <a:pt x="1245871" y="1493371"/>
                  </a:cubicBezTo>
                  <a:cubicBezTo>
                    <a:pt x="1266613" y="1573660"/>
                    <a:pt x="1292706" y="1653280"/>
                    <a:pt x="1307426" y="1735576"/>
                  </a:cubicBezTo>
                  <a:cubicBezTo>
                    <a:pt x="1312779" y="1765684"/>
                    <a:pt x="1322815" y="1795792"/>
                    <a:pt x="1320807" y="1827908"/>
                  </a:cubicBezTo>
                  <a:cubicBezTo>
                    <a:pt x="1321476" y="1833261"/>
                    <a:pt x="1322145" y="1838613"/>
                    <a:pt x="1322145" y="1843966"/>
                  </a:cubicBezTo>
                  <a:cubicBezTo>
                    <a:pt x="1330174" y="1856678"/>
                    <a:pt x="1325491" y="1870728"/>
                    <a:pt x="1326829" y="1884779"/>
                  </a:cubicBezTo>
                  <a:cubicBezTo>
                    <a:pt x="1328167" y="1929607"/>
                    <a:pt x="1329505" y="1973766"/>
                    <a:pt x="1330843" y="2018593"/>
                  </a:cubicBezTo>
                  <a:cubicBezTo>
                    <a:pt x="1330843" y="2024615"/>
                    <a:pt x="1328167" y="2031975"/>
                    <a:pt x="1333520" y="2035990"/>
                  </a:cubicBezTo>
                  <a:cubicBezTo>
                    <a:pt x="1340211" y="2040673"/>
                    <a:pt x="1344894" y="2032644"/>
                    <a:pt x="1348908" y="2029968"/>
                  </a:cubicBezTo>
                  <a:cubicBezTo>
                    <a:pt x="1511493" y="1908196"/>
                    <a:pt x="1624567" y="1750295"/>
                    <a:pt x="1694819" y="1560948"/>
                  </a:cubicBezTo>
                  <a:cubicBezTo>
                    <a:pt x="1706193" y="1529501"/>
                    <a:pt x="1718237" y="1498724"/>
                    <a:pt x="1728273" y="1467277"/>
                  </a:cubicBezTo>
                  <a:cubicBezTo>
                    <a:pt x="1754367" y="1386989"/>
                    <a:pt x="1768417" y="1303355"/>
                    <a:pt x="1775777" y="1219720"/>
                  </a:cubicBezTo>
                  <a:cubicBezTo>
                    <a:pt x="1801202" y="938040"/>
                    <a:pt x="1750352" y="673756"/>
                    <a:pt x="1601818" y="431552"/>
                  </a:cubicBezTo>
                  <a:close/>
                </a:path>
              </a:pathLst>
            </a:custGeom>
            <a:solidFill>
              <a:schemeClr val="accent6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B8276487-431F-4604-A47D-D735D5A99EAA}"/>
                </a:ext>
              </a:extLst>
            </p:cNvPr>
            <p:cNvSpPr/>
            <p:nvPr/>
          </p:nvSpPr>
          <p:spPr>
            <a:xfrm>
              <a:off x="6442467" y="3626369"/>
              <a:ext cx="188833" cy="557376"/>
            </a:xfrm>
            <a:custGeom>
              <a:avLst/>
              <a:gdLst>
                <a:gd name="connsiteX0" fmla="*/ 328541 w 655691"/>
                <a:gd name="connsiteY0" fmla="*/ 1095273 h 1947002"/>
                <a:gd name="connsiteX1" fmla="*/ 306462 w 655691"/>
                <a:gd name="connsiteY1" fmla="*/ 950753 h 1947002"/>
                <a:gd name="connsiteX2" fmla="*/ 307800 w 655691"/>
                <a:gd name="connsiteY2" fmla="*/ 922652 h 1947002"/>
                <a:gd name="connsiteX3" fmla="*/ 417528 w 655691"/>
                <a:gd name="connsiteY3" fmla="*/ 580087 h 1947002"/>
                <a:gd name="connsiteX4" fmla="*/ 482428 w 655691"/>
                <a:gd name="connsiteY4" fmla="*/ 215442 h 1947002"/>
                <a:gd name="connsiteX5" fmla="*/ 483766 w 655691"/>
                <a:gd name="connsiteY5" fmla="*/ 92332 h 1947002"/>
                <a:gd name="connsiteX6" fmla="*/ 491126 w 655691"/>
                <a:gd name="connsiteY6" fmla="*/ 0 h 1947002"/>
                <a:gd name="connsiteX7" fmla="*/ 580113 w 655691"/>
                <a:gd name="connsiteY7" fmla="*/ 410811 h 1947002"/>
                <a:gd name="connsiteX8" fmla="*/ 641668 w 655691"/>
                <a:gd name="connsiteY8" fmla="*/ 653015 h 1947002"/>
                <a:gd name="connsiteX9" fmla="*/ 655049 w 655691"/>
                <a:gd name="connsiteY9" fmla="*/ 745347 h 1947002"/>
                <a:gd name="connsiteX10" fmla="*/ 656387 w 655691"/>
                <a:gd name="connsiteY10" fmla="*/ 761405 h 1947002"/>
                <a:gd name="connsiteX11" fmla="*/ 661071 w 655691"/>
                <a:gd name="connsiteY11" fmla="*/ 802219 h 1947002"/>
                <a:gd name="connsiteX12" fmla="*/ 564055 w 655691"/>
                <a:gd name="connsiteY12" fmla="*/ 1047768 h 1947002"/>
                <a:gd name="connsiteX13" fmla="*/ 368686 w 655691"/>
                <a:gd name="connsiteY13" fmla="*/ 1581689 h 1947002"/>
                <a:gd name="connsiteX14" fmla="*/ 321181 w 655691"/>
                <a:gd name="connsiteY14" fmla="*/ 1722863 h 1947002"/>
                <a:gd name="connsiteX15" fmla="*/ 283044 w 655691"/>
                <a:gd name="connsiteY15" fmla="*/ 1769699 h 1947002"/>
                <a:gd name="connsiteX16" fmla="*/ 33480 w 655691"/>
                <a:gd name="connsiteY16" fmla="*/ 1947003 h 1947002"/>
                <a:gd name="connsiteX17" fmla="*/ 4041 w 655691"/>
                <a:gd name="connsiteY17" fmla="*/ 1944996 h 1947002"/>
                <a:gd name="connsiteX18" fmla="*/ 11400 w 655691"/>
                <a:gd name="connsiteY18" fmla="*/ 1914218 h 1947002"/>
                <a:gd name="connsiteX19" fmla="*/ 79646 w 655691"/>
                <a:gd name="connsiteY19" fmla="*/ 1850656 h 1947002"/>
                <a:gd name="connsiteX20" fmla="*/ 207439 w 655691"/>
                <a:gd name="connsiteY20" fmla="*/ 1635884 h 1947002"/>
                <a:gd name="connsiteX21" fmla="*/ 321181 w 655691"/>
                <a:gd name="connsiteY21" fmla="*/ 1226411 h 1947002"/>
                <a:gd name="connsiteX22" fmla="*/ 328541 w 655691"/>
                <a:gd name="connsiteY22" fmla="*/ 1095273 h 1947002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64055 w 661238"/>
                <a:gd name="connsiteY12" fmla="*/ 1047768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  <a:gd name="connsiteX0" fmla="*/ 328541 w 661238"/>
                <a:gd name="connsiteY0" fmla="*/ 1095273 h 1951771"/>
                <a:gd name="connsiteX1" fmla="*/ 306462 w 661238"/>
                <a:gd name="connsiteY1" fmla="*/ 950753 h 1951771"/>
                <a:gd name="connsiteX2" fmla="*/ 307800 w 661238"/>
                <a:gd name="connsiteY2" fmla="*/ 922652 h 1951771"/>
                <a:gd name="connsiteX3" fmla="*/ 417528 w 661238"/>
                <a:gd name="connsiteY3" fmla="*/ 580087 h 1951771"/>
                <a:gd name="connsiteX4" fmla="*/ 482428 w 661238"/>
                <a:gd name="connsiteY4" fmla="*/ 215442 h 1951771"/>
                <a:gd name="connsiteX5" fmla="*/ 483766 w 661238"/>
                <a:gd name="connsiteY5" fmla="*/ 92332 h 1951771"/>
                <a:gd name="connsiteX6" fmla="*/ 491126 w 661238"/>
                <a:gd name="connsiteY6" fmla="*/ 0 h 1951771"/>
                <a:gd name="connsiteX7" fmla="*/ 580113 w 661238"/>
                <a:gd name="connsiteY7" fmla="*/ 410811 h 1951771"/>
                <a:gd name="connsiteX8" fmla="*/ 641668 w 661238"/>
                <a:gd name="connsiteY8" fmla="*/ 653015 h 1951771"/>
                <a:gd name="connsiteX9" fmla="*/ 655049 w 661238"/>
                <a:gd name="connsiteY9" fmla="*/ 745347 h 1951771"/>
                <a:gd name="connsiteX10" fmla="*/ 656387 w 661238"/>
                <a:gd name="connsiteY10" fmla="*/ 761405 h 1951771"/>
                <a:gd name="connsiteX11" fmla="*/ 661071 w 661238"/>
                <a:gd name="connsiteY11" fmla="*/ 802219 h 1951771"/>
                <a:gd name="connsiteX12" fmla="*/ 574063 w 661238"/>
                <a:gd name="connsiteY12" fmla="*/ 1077785 h 1951771"/>
                <a:gd name="connsiteX13" fmla="*/ 321181 w 661238"/>
                <a:gd name="connsiteY13" fmla="*/ 1722863 h 1951771"/>
                <a:gd name="connsiteX14" fmla="*/ 283044 w 661238"/>
                <a:gd name="connsiteY14" fmla="*/ 1769699 h 1951771"/>
                <a:gd name="connsiteX15" fmla="*/ 33480 w 661238"/>
                <a:gd name="connsiteY15" fmla="*/ 1947003 h 1951771"/>
                <a:gd name="connsiteX16" fmla="*/ 4041 w 661238"/>
                <a:gd name="connsiteY16" fmla="*/ 1944996 h 1951771"/>
                <a:gd name="connsiteX17" fmla="*/ 11400 w 661238"/>
                <a:gd name="connsiteY17" fmla="*/ 1914218 h 1951771"/>
                <a:gd name="connsiteX18" fmla="*/ 79646 w 661238"/>
                <a:gd name="connsiteY18" fmla="*/ 1850656 h 1951771"/>
                <a:gd name="connsiteX19" fmla="*/ 207439 w 661238"/>
                <a:gd name="connsiteY19" fmla="*/ 1635884 h 1951771"/>
                <a:gd name="connsiteX20" fmla="*/ 321181 w 661238"/>
                <a:gd name="connsiteY20" fmla="*/ 1226411 h 1951771"/>
                <a:gd name="connsiteX21" fmla="*/ 328541 w 661238"/>
                <a:gd name="connsiteY21" fmla="*/ 1095273 h 195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238" h="1951771">
                  <a:moveTo>
                    <a:pt x="328541" y="1095273"/>
                  </a:moveTo>
                  <a:cubicBezTo>
                    <a:pt x="329210" y="1045761"/>
                    <a:pt x="323858" y="997588"/>
                    <a:pt x="306462" y="950753"/>
                  </a:cubicBezTo>
                  <a:cubicBezTo>
                    <a:pt x="302447" y="940717"/>
                    <a:pt x="303786" y="931350"/>
                    <a:pt x="307800" y="922652"/>
                  </a:cubicBezTo>
                  <a:cubicBezTo>
                    <a:pt x="353966" y="811586"/>
                    <a:pt x="387420" y="696505"/>
                    <a:pt x="417528" y="580087"/>
                  </a:cubicBezTo>
                  <a:cubicBezTo>
                    <a:pt x="448974" y="460322"/>
                    <a:pt x="470385" y="338551"/>
                    <a:pt x="482428" y="215442"/>
                  </a:cubicBezTo>
                  <a:cubicBezTo>
                    <a:pt x="486442" y="174628"/>
                    <a:pt x="483097" y="133145"/>
                    <a:pt x="483766" y="92332"/>
                  </a:cubicBezTo>
                  <a:cubicBezTo>
                    <a:pt x="484435" y="61555"/>
                    <a:pt x="487781" y="30777"/>
                    <a:pt x="491126" y="0"/>
                  </a:cubicBezTo>
                  <a:cubicBezTo>
                    <a:pt x="515882" y="137829"/>
                    <a:pt x="545321" y="274989"/>
                    <a:pt x="580113" y="410811"/>
                  </a:cubicBezTo>
                  <a:cubicBezTo>
                    <a:pt x="600854" y="491099"/>
                    <a:pt x="626948" y="570719"/>
                    <a:pt x="641668" y="653015"/>
                  </a:cubicBezTo>
                  <a:cubicBezTo>
                    <a:pt x="647020" y="683124"/>
                    <a:pt x="657056" y="713232"/>
                    <a:pt x="655049" y="745347"/>
                  </a:cubicBezTo>
                  <a:cubicBezTo>
                    <a:pt x="647020" y="751369"/>
                    <a:pt x="646351" y="756722"/>
                    <a:pt x="656387" y="761405"/>
                  </a:cubicBezTo>
                  <a:cubicBezTo>
                    <a:pt x="664416" y="774118"/>
                    <a:pt x="659732" y="788168"/>
                    <a:pt x="661071" y="802219"/>
                  </a:cubicBezTo>
                  <a:cubicBezTo>
                    <a:pt x="618250" y="879831"/>
                    <a:pt x="630711" y="924344"/>
                    <a:pt x="574063" y="1077785"/>
                  </a:cubicBezTo>
                  <a:cubicBezTo>
                    <a:pt x="517415" y="1231226"/>
                    <a:pt x="488089" y="1492476"/>
                    <a:pt x="321181" y="1722863"/>
                  </a:cubicBezTo>
                  <a:cubicBezTo>
                    <a:pt x="317167" y="1743605"/>
                    <a:pt x="297095" y="1755648"/>
                    <a:pt x="283044" y="1769699"/>
                  </a:cubicBezTo>
                  <a:cubicBezTo>
                    <a:pt x="210115" y="1843297"/>
                    <a:pt x="125143" y="1900168"/>
                    <a:pt x="33480" y="1947003"/>
                  </a:cubicBezTo>
                  <a:cubicBezTo>
                    <a:pt x="23444" y="1952355"/>
                    <a:pt x="12070" y="1955032"/>
                    <a:pt x="4041" y="1944996"/>
                  </a:cubicBezTo>
                  <a:cubicBezTo>
                    <a:pt x="-4657" y="1933622"/>
                    <a:pt x="2034" y="1922247"/>
                    <a:pt x="11400" y="1914218"/>
                  </a:cubicBezTo>
                  <a:cubicBezTo>
                    <a:pt x="34818" y="1893477"/>
                    <a:pt x="59574" y="1874074"/>
                    <a:pt x="79646" y="1850656"/>
                  </a:cubicBezTo>
                  <a:cubicBezTo>
                    <a:pt x="135179" y="1787094"/>
                    <a:pt x="173985" y="1712827"/>
                    <a:pt x="207439" y="1635884"/>
                  </a:cubicBezTo>
                  <a:cubicBezTo>
                    <a:pt x="264979" y="1504745"/>
                    <a:pt x="301778" y="1367585"/>
                    <a:pt x="321181" y="1226411"/>
                  </a:cubicBezTo>
                  <a:cubicBezTo>
                    <a:pt x="328541" y="1182921"/>
                    <a:pt x="332556" y="1138763"/>
                    <a:pt x="328541" y="10952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4FFAD0B5-1E57-46A2-AC68-D3241301F1F7}"/>
                </a:ext>
              </a:extLst>
            </p:cNvPr>
            <p:cNvSpPr/>
            <p:nvPr/>
          </p:nvSpPr>
          <p:spPr>
            <a:xfrm>
              <a:off x="5835453" y="2501305"/>
              <a:ext cx="663013" cy="370676"/>
            </a:xfrm>
            <a:custGeom>
              <a:avLst/>
              <a:gdLst>
                <a:gd name="connsiteX0" fmla="*/ 2276187 w 2321683"/>
                <a:gd name="connsiteY0" fmla="*/ 1051238 h 1298001"/>
                <a:gd name="connsiteX1" fmla="*/ 2275518 w 2321683"/>
                <a:gd name="connsiteY1" fmla="*/ 1059936 h 1298001"/>
                <a:gd name="connsiteX2" fmla="*/ 2268827 w 2321683"/>
                <a:gd name="connsiteY2" fmla="*/ 1050569 h 1298001"/>
                <a:gd name="connsiteX3" fmla="*/ 1662647 w 2321683"/>
                <a:gd name="connsiteY3" fmla="*/ 327301 h 1298001"/>
                <a:gd name="connsiteX4" fmla="*/ 1089920 w 2321683"/>
                <a:gd name="connsiteY4" fmla="*/ 35585 h 1298001"/>
                <a:gd name="connsiteX5" fmla="*/ 927335 w 2321683"/>
                <a:gd name="connsiteY5" fmla="*/ 8822 h 1298001"/>
                <a:gd name="connsiteX6" fmla="*/ 653685 w 2321683"/>
                <a:gd name="connsiteY6" fmla="*/ 10829 h 1298001"/>
                <a:gd name="connsiteX7" fmla="*/ 584101 w 2321683"/>
                <a:gd name="connsiteY7" fmla="*/ 20865 h 1298001"/>
                <a:gd name="connsiteX8" fmla="*/ 319817 w 2321683"/>
                <a:gd name="connsiteY8" fmla="*/ 138622 h 1298001"/>
                <a:gd name="connsiteX9" fmla="*/ 15389 w 2321683"/>
                <a:gd name="connsiteY9" fmla="*/ 590915 h 1298001"/>
                <a:gd name="connsiteX10" fmla="*/ 0 w 2321683"/>
                <a:gd name="connsiteY10" fmla="*/ 648456 h 1298001"/>
                <a:gd name="connsiteX11" fmla="*/ 0 w 2321683"/>
                <a:gd name="connsiteY11" fmla="*/ 792975 h 1298001"/>
                <a:gd name="connsiteX12" fmla="*/ 10036 w 2321683"/>
                <a:gd name="connsiteY12" fmla="*/ 825091 h 1298001"/>
                <a:gd name="connsiteX13" fmla="*/ 226816 w 2321683"/>
                <a:gd name="connsiteY13" fmla="*/ 1096066 h 1298001"/>
                <a:gd name="connsiteX14" fmla="*/ 471028 w 2321683"/>
                <a:gd name="connsiteY14" fmla="*/ 1163642 h 1298001"/>
                <a:gd name="connsiteX15" fmla="*/ 1376953 w 2321683"/>
                <a:gd name="connsiteY15" fmla="*/ 1205125 h 1298001"/>
                <a:gd name="connsiteX16" fmla="*/ 1378960 w 2321683"/>
                <a:gd name="connsiteY16" fmla="*/ 1199103 h 1298001"/>
                <a:gd name="connsiteX17" fmla="*/ 1376953 w 2321683"/>
                <a:gd name="connsiteY17" fmla="*/ 1205125 h 1298001"/>
                <a:gd name="connsiteX18" fmla="*/ 1579682 w 2321683"/>
                <a:gd name="connsiteY18" fmla="*/ 1209139 h 1298001"/>
                <a:gd name="connsiteX19" fmla="*/ 1870060 w 2321683"/>
                <a:gd name="connsiteY19" fmla="*/ 1221851 h 1298001"/>
                <a:gd name="connsiteX20" fmla="*/ 1906859 w 2321683"/>
                <a:gd name="connsiteY20" fmla="*/ 1227204 h 1298001"/>
                <a:gd name="connsiteX21" fmla="*/ 2215970 w 2321683"/>
                <a:gd name="connsiteY21" fmla="*/ 1294111 h 1298001"/>
                <a:gd name="connsiteX22" fmla="*/ 2247417 w 2321683"/>
                <a:gd name="connsiteY22" fmla="*/ 1298126 h 1298001"/>
                <a:gd name="connsiteX23" fmla="*/ 2327036 w 2321683"/>
                <a:gd name="connsiteY23" fmla="*/ 1202448 h 1298001"/>
                <a:gd name="connsiteX24" fmla="*/ 2276187 w 2321683"/>
                <a:gd name="connsiteY24" fmla="*/ 1051238 h 1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21683" h="1298001">
                  <a:moveTo>
                    <a:pt x="2276187" y="1051238"/>
                  </a:moveTo>
                  <a:cubicBezTo>
                    <a:pt x="2276187" y="1053914"/>
                    <a:pt x="2275518" y="1057259"/>
                    <a:pt x="2275518" y="1059936"/>
                  </a:cubicBezTo>
                  <a:cubicBezTo>
                    <a:pt x="2271503" y="1055252"/>
                    <a:pt x="2270165" y="1053245"/>
                    <a:pt x="2268827" y="1050569"/>
                  </a:cubicBezTo>
                  <a:cubicBezTo>
                    <a:pt x="2118286" y="766213"/>
                    <a:pt x="1914218" y="526684"/>
                    <a:pt x="1662647" y="327301"/>
                  </a:cubicBezTo>
                  <a:cubicBezTo>
                    <a:pt x="1491364" y="192148"/>
                    <a:pt x="1303354" y="89110"/>
                    <a:pt x="1089920" y="35585"/>
                  </a:cubicBezTo>
                  <a:cubicBezTo>
                    <a:pt x="1036394" y="22203"/>
                    <a:pt x="982199" y="16182"/>
                    <a:pt x="927335" y="8822"/>
                  </a:cubicBezTo>
                  <a:cubicBezTo>
                    <a:pt x="835672" y="-3891"/>
                    <a:pt x="744678" y="-2553"/>
                    <a:pt x="653685" y="10829"/>
                  </a:cubicBezTo>
                  <a:cubicBezTo>
                    <a:pt x="630267" y="14174"/>
                    <a:pt x="606849" y="16182"/>
                    <a:pt x="584101" y="20865"/>
                  </a:cubicBezTo>
                  <a:cubicBezTo>
                    <a:pt x="486416" y="38930"/>
                    <a:pt x="398099" y="77736"/>
                    <a:pt x="319817" y="138622"/>
                  </a:cubicBezTo>
                  <a:cubicBezTo>
                    <a:pt x="163254" y="252364"/>
                    <a:pt x="62893" y="403575"/>
                    <a:pt x="15389" y="590915"/>
                  </a:cubicBezTo>
                  <a:cubicBezTo>
                    <a:pt x="10705" y="610319"/>
                    <a:pt x="12043" y="631060"/>
                    <a:pt x="0" y="648456"/>
                  </a:cubicBezTo>
                  <a:cubicBezTo>
                    <a:pt x="0" y="696629"/>
                    <a:pt x="0" y="744802"/>
                    <a:pt x="0" y="792975"/>
                  </a:cubicBezTo>
                  <a:cubicBezTo>
                    <a:pt x="10036" y="801674"/>
                    <a:pt x="7360" y="813717"/>
                    <a:pt x="10036" y="825091"/>
                  </a:cubicBezTo>
                  <a:cubicBezTo>
                    <a:pt x="39475" y="950208"/>
                    <a:pt x="106383" y="1043878"/>
                    <a:pt x="226816" y="1096066"/>
                  </a:cubicBezTo>
                  <a:cubicBezTo>
                    <a:pt x="305097" y="1130188"/>
                    <a:pt x="387393" y="1150930"/>
                    <a:pt x="471028" y="1163642"/>
                  </a:cubicBezTo>
                  <a:cubicBezTo>
                    <a:pt x="771441" y="1209808"/>
                    <a:pt x="1074531" y="1202448"/>
                    <a:pt x="1376953" y="1205125"/>
                  </a:cubicBezTo>
                  <a:cubicBezTo>
                    <a:pt x="1377622" y="1203117"/>
                    <a:pt x="1378291" y="1201110"/>
                    <a:pt x="1378960" y="1199103"/>
                  </a:cubicBezTo>
                  <a:cubicBezTo>
                    <a:pt x="1378291" y="1201110"/>
                    <a:pt x="1377622" y="1203117"/>
                    <a:pt x="1376953" y="1205125"/>
                  </a:cubicBezTo>
                  <a:cubicBezTo>
                    <a:pt x="1444529" y="1206463"/>
                    <a:pt x="1512105" y="1208470"/>
                    <a:pt x="1579682" y="1209139"/>
                  </a:cubicBezTo>
                  <a:cubicBezTo>
                    <a:pt x="1676697" y="1210477"/>
                    <a:pt x="1773713" y="1216499"/>
                    <a:pt x="1870060" y="1221851"/>
                  </a:cubicBezTo>
                  <a:cubicBezTo>
                    <a:pt x="1882103" y="1223859"/>
                    <a:pt x="1894815" y="1225866"/>
                    <a:pt x="1906859" y="1227204"/>
                  </a:cubicBezTo>
                  <a:cubicBezTo>
                    <a:pt x="2012572" y="1239247"/>
                    <a:pt x="2117617" y="1251960"/>
                    <a:pt x="2215970" y="1294111"/>
                  </a:cubicBezTo>
                  <a:cubicBezTo>
                    <a:pt x="2226006" y="1298795"/>
                    <a:pt x="2236712" y="1297457"/>
                    <a:pt x="2247417" y="1298126"/>
                  </a:cubicBezTo>
                  <a:cubicBezTo>
                    <a:pt x="2290907" y="1281399"/>
                    <a:pt x="2324360" y="1255305"/>
                    <a:pt x="2327036" y="1202448"/>
                  </a:cubicBezTo>
                  <a:lnTo>
                    <a:pt x="2276187" y="1051238"/>
                  </a:lnTo>
                  <a:close/>
                </a:path>
              </a:pathLst>
            </a:custGeom>
            <a:solidFill>
              <a:schemeClr val="accent1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AC9C9BFD-80C4-49C7-936A-6EA1A7C69480}"/>
                </a:ext>
              </a:extLst>
            </p:cNvPr>
            <p:cNvSpPr/>
            <p:nvPr/>
          </p:nvSpPr>
          <p:spPr>
            <a:xfrm>
              <a:off x="6482613" y="2227346"/>
              <a:ext cx="583617" cy="628048"/>
            </a:xfrm>
            <a:custGeom>
              <a:avLst/>
              <a:gdLst>
                <a:gd name="connsiteX0" fmla="*/ 2023257 w 2040673"/>
                <a:gd name="connsiteY0" fmla="*/ 857083 h 2194560"/>
                <a:gd name="connsiteX1" fmla="*/ 1672662 w 2040673"/>
                <a:gd name="connsiteY1" fmla="*/ 280342 h 2194560"/>
                <a:gd name="connsiteX2" fmla="*/ 1390983 w 2040673"/>
                <a:gd name="connsiteY2" fmla="*/ 81627 h 2194560"/>
                <a:gd name="connsiteX3" fmla="*/ 1275902 w 2040673"/>
                <a:gd name="connsiteY3" fmla="*/ 36799 h 2194560"/>
                <a:gd name="connsiteX4" fmla="*/ 1275902 w 2040673"/>
                <a:gd name="connsiteY4" fmla="*/ 36799 h 2194560"/>
                <a:gd name="connsiteX5" fmla="*/ 1253823 w 2040673"/>
                <a:gd name="connsiteY5" fmla="*/ 25425 h 2194560"/>
                <a:gd name="connsiteX6" fmla="*/ 1152793 w 2040673"/>
                <a:gd name="connsiteY6" fmla="*/ 0 h 2194560"/>
                <a:gd name="connsiteX7" fmla="*/ 1136735 w 2040673"/>
                <a:gd name="connsiteY7" fmla="*/ 0 h 2194560"/>
                <a:gd name="connsiteX8" fmla="*/ 1099267 w 2040673"/>
                <a:gd name="connsiteY8" fmla="*/ 0 h 2194560"/>
                <a:gd name="connsiteX9" fmla="*/ 1083209 w 2040673"/>
                <a:gd name="connsiteY9" fmla="*/ 0 h 2194560"/>
                <a:gd name="connsiteX10" fmla="*/ 1025000 w 2040673"/>
                <a:gd name="connsiteY10" fmla="*/ 5353 h 2194560"/>
                <a:gd name="connsiteX11" fmla="*/ 954747 w 2040673"/>
                <a:gd name="connsiteY11" fmla="*/ 16058 h 2194560"/>
                <a:gd name="connsiteX12" fmla="*/ 911257 w 2040673"/>
                <a:gd name="connsiteY12" fmla="*/ 24087 h 2194560"/>
                <a:gd name="connsiteX13" fmla="*/ 467662 w 2040673"/>
                <a:gd name="connsiteY13" fmla="*/ 292385 h 2194560"/>
                <a:gd name="connsiteX14" fmla="*/ 151859 w 2040673"/>
                <a:gd name="connsiteY14" fmla="*/ 861097 h 2194560"/>
                <a:gd name="connsiteX15" fmla="*/ 18044 w 2040673"/>
                <a:gd name="connsiteY15" fmla="*/ 1487350 h 2194560"/>
                <a:gd name="connsiteX16" fmla="*/ 5332 w 2040673"/>
                <a:gd name="connsiteY16" fmla="*/ 1947003 h 2194560"/>
                <a:gd name="connsiteX17" fmla="*/ 10685 w 2040673"/>
                <a:gd name="connsiteY17" fmla="*/ 2009227 h 2194560"/>
                <a:gd name="connsiteX18" fmla="*/ 62203 w 2040673"/>
                <a:gd name="connsiteY18" fmla="*/ 2161106 h 2194560"/>
                <a:gd name="connsiteX19" fmla="*/ 66218 w 2040673"/>
                <a:gd name="connsiteY19" fmla="*/ 2163783 h 2194560"/>
                <a:gd name="connsiteX20" fmla="*/ 78261 w 2040673"/>
                <a:gd name="connsiteY20" fmla="*/ 2171812 h 2194560"/>
                <a:gd name="connsiteX21" fmla="*/ 78930 w 2040673"/>
                <a:gd name="connsiteY21" fmla="*/ 2172481 h 2194560"/>
                <a:gd name="connsiteX22" fmla="*/ 84952 w 2040673"/>
                <a:gd name="connsiteY22" fmla="*/ 2176495 h 2194560"/>
                <a:gd name="connsiteX23" fmla="*/ 87628 w 2040673"/>
                <a:gd name="connsiteY23" fmla="*/ 2177833 h 2194560"/>
                <a:gd name="connsiteX24" fmla="*/ 92981 w 2040673"/>
                <a:gd name="connsiteY24" fmla="*/ 2181179 h 2194560"/>
                <a:gd name="connsiteX25" fmla="*/ 95657 w 2040673"/>
                <a:gd name="connsiteY25" fmla="*/ 2183186 h 2194560"/>
                <a:gd name="connsiteX26" fmla="*/ 100340 w 2040673"/>
                <a:gd name="connsiteY26" fmla="*/ 2185862 h 2194560"/>
                <a:gd name="connsiteX27" fmla="*/ 103686 w 2040673"/>
                <a:gd name="connsiteY27" fmla="*/ 2187200 h 2194560"/>
                <a:gd name="connsiteX28" fmla="*/ 108369 w 2040673"/>
                <a:gd name="connsiteY28" fmla="*/ 2189208 h 2194560"/>
                <a:gd name="connsiteX29" fmla="*/ 111715 w 2040673"/>
                <a:gd name="connsiteY29" fmla="*/ 2190546 h 2194560"/>
                <a:gd name="connsiteX30" fmla="*/ 117067 w 2040673"/>
                <a:gd name="connsiteY30" fmla="*/ 2192553 h 2194560"/>
                <a:gd name="connsiteX31" fmla="*/ 119744 w 2040673"/>
                <a:gd name="connsiteY31" fmla="*/ 2193891 h 2194560"/>
                <a:gd name="connsiteX32" fmla="*/ 128442 w 2040673"/>
                <a:gd name="connsiteY32" fmla="*/ 2196567 h 2194560"/>
                <a:gd name="connsiteX33" fmla="*/ 134463 w 2040673"/>
                <a:gd name="connsiteY33" fmla="*/ 2197905 h 2194560"/>
                <a:gd name="connsiteX34" fmla="*/ 135132 w 2040673"/>
                <a:gd name="connsiteY34" fmla="*/ 2197905 h 2194560"/>
                <a:gd name="connsiteX35" fmla="*/ 139816 w 2040673"/>
                <a:gd name="connsiteY35" fmla="*/ 2198575 h 2194560"/>
                <a:gd name="connsiteX36" fmla="*/ 140485 w 2040673"/>
                <a:gd name="connsiteY36" fmla="*/ 2198575 h 2194560"/>
                <a:gd name="connsiteX37" fmla="*/ 145168 w 2040673"/>
                <a:gd name="connsiteY37" fmla="*/ 2199244 h 2194560"/>
                <a:gd name="connsiteX38" fmla="*/ 145168 w 2040673"/>
                <a:gd name="connsiteY38" fmla="*/ 2199244 h 2194560"/>
                <a:gd name="connsiteX39" fmla="*/ 149852 w 2040673"/>
                <a:gd name="connsiteY39" fmla="*/ 2199244 h 2194560"/>
                <a:gd name="connsiteX40" fmla="*/ 149852 w 2040673"/>
                <a:gd name="connsiteY40" fmla="*/ 2199244 h 2194560"/>
                <a:gd name="connsiteX41" fmla="*/ 149852 w 2040673"/>
                <a:gd name="connsiteY41" fmla="*/ 2199244 h 2194560"/>
                <a:gd name="connsiteX42" fmla="*/ 153197 w 2040673"/>
                <a:gd name="connsiteY42" fmla="*/ 2198575 h 2194560"/>
                <a:gd name="connsiteX43" fmla="*/ 153197 w 2040673"/>
                <a:gd name="connsiteY43" fmla="*/ 2198575 h 2194560"/>
                <a:gd name="connsiteX44" fmla="*/ 156543 w 2040673"/>
                <a:gd name="connsiteY44" fmla="*/ 2197905 h 2194560"/>
                <a:gd name="connsiteX45" fmla="*/ 156543 w 2040673"/>
                <a:gd name="connsiteY45" fmla="*/ 2197905 h 2194560"/>
                <a:gd name="connsiteX46" fmla="*/ 159219 w 2040673"/>
                <a:gd name="connsiteY46" fmla="*/ 2196567 h 2194560"/>
                <a:gd name="connsiteX47" fmla="*/ 159219 w 2040673"/>
                <a:gd name="connsiteY47" fmla="*/ 2196567 h 2194560"/>
                <a:gd name="connsiteX48" fmla="*/ 161895 w 2040673"/>
                <a:gd name="connsiteY48" fmla="*/ 2194560 h 2194560"/>
                <a:gd name="connsiteX49" fmla="*/ 161895 w 2040673"/>
                <a:gd name="connsiteY49" fmla="*/ 2194560 h 2194560"/>
                <a:gd name="connsiteX50" fmla="*/ 163902 w 2040673"/>
                <a:gd name="connsiteY50" fmla="*/ 2192553 h 2194560"/>
                <a:gd name="connsiteX51" fmla="*/ 163902 w 2040673"/>
                <a:gd name="connsiteY51" fmla="*/ 2192553 h 2194560"/>
                <a:gd name="connsiteX52" fmla="*/ 165910 w 2040673"/>
                <a:gd name="connsiteY52" fmla="*/ 2189877 h 2194560"/>
                <a:gd name="connsiteX53" fmla="*/ 165910 w 2040673"/>
                <a:gd name="connsiteY53" fmla="*/ 2189877 h 2194560"/>
                <a:gd name="connsiteX54" fmla="*/ 167248 w 2040673"/>
                <a:gd name="connsiteY54" fmla="*/ 2186531 h 2194560"/>
                <a:gd name="connsiteX55" fmla="*/ 167248 w 2040673"/>
                <a:gd name="connsiteY55" fmla="*/ 2186531 h 2194560"/>
                <a:gd name="connsiteX56" fmla="*/ 169255 w 2040673"/>
                <a:gd name="connsiteY56" fmla="*/ 2179840 h 2194560"/>
                <a:gd name="connsiteX57" fmla="*/ 169255 w 2040673"/>
                <a:gd name="connsiteY57" fmla="*/ 2178502 h 2194560"/>
                <a:gd name="connsiteX58" fmla="*/ 169924 w 2040673"/>
                <a:gd name="connsiteY58" fmla="*/ 2175826 h 2194560"/>
                <a:gd name="connsiteX59" fmla="*/ 170593 w 2040673"/>
                <a:gd name="connsiteY59" fmla="*/ 2173819 h 2194560"/>
                <a:gd name="connsiteX60" fmla="*/ 171262 w 2040673"/>
                <a:gd name="connsiteY60" fmla="*/ 2171812 h 2194560"/>
                <a:gd name="connsiteX61" fmla="*/ 171931 w 2040673"/>
                <a:gd name="connsiteY61" fmla="*/ 2166459 h 2194560"/>
                <a:gd name="connsiteX62" fmla="*/ 179291 w 2040673"/>
                <a:gd name="connsiteY62" fmla="*/ 2141034 h 2194560"/>
                <a:gd name="connsiteX63" fmla="*/ 180629 w 2040673"/>
                <a:gd name="connsiteY63" fmla="*/ 2137020 h 2194560"/>
                <a:gd name="connsiteX64" fmla="*/ 229472 w 2040673"/>
                <a:gd name="connsiteY64" fmla="*/ 2128322 h 2194560"/>
                <a:gd name="connsiteX65" fmla="*/ 243522 w 2040673"/>
                <a:gd name="connsiteY65" fmla="*/ 2118286 h 2194560"/>
                <a:gd name="connsiteX66" fmla="*/ 251551 w 2040673"/>
                <a:gd name="connsiteY66" fmla="*/ 2110926 h 2194560"/>
                <a:gd name="connsiteX67" fmla="*/ 497101 w 2040673"/>
                <a:gd name="connsiteY67" fmla="*/ 1967744 h 2194560"/>
                <a:gd name="connsiteX68" fmla="*/ 600807 w 2040673"/>
                <a:gd name="connsiteY68" fmla="*/ 1915556 h 2194560"/>
                <a:gd name="connsiteX69" fmla="*/ 634261 w 2040673"/>
                <a:gd name="connsiteY69" fmla="*/ 1907528 h 2194560"/>
                <a:gd name="connsiteX70" fmla="*/ 820932 w 2040673"/>
                <a:gd name="connsiteY70" fmla="*/ 1834599 h 2194560"/>
                <a:gd name="connsiteX71" fmla="*/ 1515430 w 2040673"/>
                <a:gd name="connsiteY71" fmla="*/ 1572322 h 2194560"/>
                <a:gd name="connsiteX72" fmla="*/ 1876730 w 2040673"/>
                <a:gd name="connsiteY72" fmla="*/ 1360895 h 2194560"/>
                <a:gd name="connsiteX73" fmla="*/ 2026602 w 2040673"/>
                <a:gd name="connsiteY73" fmla="*/ 1147461 h 2194560"/>
                <a:gd name="connsiteX74" fmla="*/ 2023257 w 2040673"/>
                <a:gd name="connsiteY74" fmla="*/ 857083 h 2194560"/>
                <a:gd name="connsiteX75" fmla="*/ 1219031 w 2040673"/>
                <a:gd name="connsiteY75" fmla="*/ 181988 h 2194560"/>
                <a:gd name="connsiteX76" fmla="*/ 1156138 w 2040673"/>
                <a:gd name="connsiteY76" fmla="*/ 353271 h 2194560"/>
                <a:gd name="connsiteX77" fmla="*/ 1219031 w 2040673"/>
                <a:gd name="connsiteY77" fmla="*/ 181988 h 2194560"/>
                <a:gd name="connsiteX0" fmla="*/ 2023257 w 2043660"/>
                <a:gd name="connsiteY0" fmla="*/ 857083 h 2199245"/>
                <a:gd name="connsiteX1" fmla="*/ 1672662 w 2043660"/>
                <a:gd name="connsiteY1" fmla="*/ 280342 h 2199245"/>
                <a:gd name="connsiteX2" fmla="*/ 1390983 w 2043660"/>
                <a:gd name="connsiteY2" fmla="*/ 81627 h 2199245"/>
                <a:gd name="connsiteX3" fmla="*/ 1275902 w 2043660"/>
                <a:gd name="connsiteY3" fmla="*/ 36799 h 2199245"/>
                <a:gd name="connsiteX4" fmla="*/ 1275902 w 2043660"/>
                <a:gd name="connsiteY4" fmla="*/ 36799 h 2199245"/>
                <a:gd name="connsiteX5" fmla="*/ 1253823 w 2043660"/>
                <a:gd name="connsiteY5" fmla="*/ 25425 h 2199245"/>
                <a:gd name="connsiteX6" fmla="*/ 1152793 w 2043660"/>
                <a:gd name="connsiteY6" fmla="*/ 0 h 2199245"/>
                <a:gd name="connsiteX7" fmla="*/ 1136735 w 2043660"/>
                <a:gd name="connsiteY7" fmla="*/ 0 h 2199245"/>
                <a:gd name="connsiteX8" fmla="*/ 1099267 w 2043660"/>
                <a:gd name="connsiteY8" fmla="*/ 0 h 2199245"/>
                <a:gd name="connsiteX9" fmla="*/ 1083209 w 2043660"/>
                <a:gd name="connsiteY9" fmla="*/ 0 h 2199245"/>
                <a:gd name="connsiteX10" fmla="*/ 1025000 w 2043660"/>
                <a:gd name="connsiteY10" fmla="*/ 5353 h 2199245"/>
                <a:gd name="connsiteX11" fmla="*/ 954747 w 2043660"/>
                <a:gd name="connsiteY11" fmla="*/ 16058 h 2199245"/>
                <a:gd name="connsiteX12" fmla="*/ 911257 w 2043660"/>
                <a:gd name="connsiteY12" fmla="*/ 24087 h 2199245"/>
                <a:gd name="connsiteX13" fmla="*/ 467662 w 2043660"/>
                <a:gd name="connsiteY13" fmla="*/ 292385 h 2199245"/>
                <a:gd name="connsiteX14" fmla="*/ 151859 w 2043660"/>
                <a:gd name="connsiteY14" fmla="*/ 861097 h 2199245"/>
                <a:gd name="connsiteX15" fmla="*/ 18044 w 2043660"/>
                <a:gd name="connsiteY15" fmla="*/ 1487350 h 2199245"/>
                <a:gd name="connsiteX16" fmla="*/ 5332 w 2043660"/>
                <a:gd name="connsiteY16" fmla="*/ 1947003 h 2199245"/>
                <a:gd name="connsiteX17" fmla="*/ 10685 w 2043660"/>
                <a:gd name="connsiteY17" fmla="*/ 2009227 h 2199245"/>
                <a:gd name="connsiteX18" fmla="*/ 62203 w 2043660"/>
                <a:gd name="connsiteY18" fmla="*/ 2161106 h 2199245"/>
                <a:gd name="connsiteX19" fmla="*/ 66218 w 2043660"/>
                <a:gd name="connsiteY19" fmla="*/ 2163783 h 2199245"/>
                <a:gd name="connsiteX20" fmla="*/ 78261 w 2043660"/>
                <a:gd name="connsiteY20" fmla="*/ 2171812 h 2199245"/>
                <a:gd name="connsiteX21" fmla="*/ 78930 w 2043660"/>
                <a:gd name="connsiteY21" fmla="*/ 2172481 h 2199245"/>
                <a:gd name="connsiteX22" fmla="*/ 84952 w 2043660"/>
                <a:gd name="connsiteY22" fmla="*/ 2176495 h 2199245"/>
                <a:gd name="connsiteX23" fmla="*/ 87628 w 2043660"/>
                <a:gd name="connsiteY23" fmla="*/ 2177833 h 2199245"/>
                <a:gd name="connsiteX24" fmla="*/ 92981 w 2043660"/>
                <a:gd name="connsiteY24" fmla="*/ 2181179 h 2199245"/>
                <a:gd name="connsiteX25" fmla="*/ 95657 w 2043660"/>
                <a:gd name="connsiteY25" fmla="*/ 2183186 h 2199245"/>
                <a:gd name="connsiteX26" fmla="*/ 100340 w 2043660"/>
                <a:gd name="connsiteY26" fmla="*/ 2185862 h 2199245"/>
                <a:gd name="connsiteX27" fmla="*/ 103686 w 2043660"/>
                <a:gd name="connsiteY27" fmla="*/ 2187200 h 2199245"/>
                <a:gd name="connsiteX28" fmla="*/ 108369 w 2043660"/>
                <a:gd name="connsiteY28" fmla="*/ 2189208 h 2199245"/>
                <a:gd name="connsiteX29" fmla="*/ 111715 w 2043660"/>
                <a:gd name="connsiteY29" fmla="*/ 2190546 h 2199245"/>
                <a:gd name="connsiteX30" fmla="*/ 117067 w 2043660"/>
                <a:gd name="connsiteY30" fmla="*/ 2192553 h 2199245"/>
                <a:gd name="connsiteX31" fmla="*/ 119744 w 2043660"/>
                <a:gd name="connsiteY31" fmla="*/ 2193891 h 2199245"/>
                <a:gd name="connsiteX32" fmla="*/ 128442 w 2043660"/>
                <a:gd name="connsiteY32" fmla="*/ 2196567 h 2199245"/>
                <a:gd name="connsiteX33" fmla="*/ 134463 w 2043660"/>
                <a:gd name="connsiteY33" fmla="*/ 2197905 h 2199245"/>
                <a:gd name="connsiteX34" fmla="*/ 135132 w 2043660"/>
                <a:gd name="connsiteY34" fmla="*/ 2197905 h 2199245"/>
                <a:gd name="connsiteX35" fmla="*/ 139816 w 2043660"/>
                <a:gd name="connsiteY35" fmla="*/ 2198575 h 2199245"/>
                <a:gd name="connsiteX36" fmla="*/ 140485 w 2043660"/>
                <a:gd name="connsiteY36" fmla="*/ 2198575 h 2199245"/>
                <a:gd name="connsiteX37" fmla="*/ 145168 w 2043660"/>
                <a:gd name="connsiteY37" fmla="*/ 2199244 h 2199245"/>
                <a:gd name="connsiteX38" fmla="*/ 145168 w 2043660"/>
                <a:gd name="connsiteY38" fmla="*/ 2199244 h 2199245"/>
                <a:gd name="connsiteX39" fmla="*/ 149852 w 2043660"/>
                <a:gd name="connsiteY39" fmla="*/ 2199244 h 2199245"/>
                <a:gd name="connsiteX40" fmla="*/ 149852 w 2043660"/>
                <a:gd name="connsiteY40" fmla="*/ 2199244 h 2199245"/>
                <a:gd name="connsiteX41" fmla="*/ 149852 w 2043660"/>
                <a:gd name="connsiteY41" fmla="*/ 2199244 h 2199245"/>
                <a:gd name="connsiteX42" fmla="*/ 153197 w 2043660"/>
                <a:gd name="connsiteY42" fmla="*/ 2198575 h 2199245"/>
                <a:gd name="connsiteX43" fmla="*/ 153197 w 2043660"/>
                <a:gd name="connsiteY43" fmla="*/ 2198575 h 2199245"/>
                <a:gd name="connsiteX44" fmla="*/ 156543 w 2043660"/>
                <a:gd name="connsiteY44" fmla="*/ 2197905 h 2199245"/>
                <a:gd name="connsiteX45" fmla="*/ 156543 w 2043660"/>
                <a:gd name="connsiteY45" fmla="*/ 2197905 h 2199245"/>
                <a:gd name="connsiteX46" fmla="*/ 159219 w 2043660"/>
                <a:gd name="connsiteY46" fmla="*/ 2196567 h 2199245"/>
                <a:gd name="connsiteX47" fmla="*/ 159219 w 2043660"/>
                <a:gd name="connsiteY47" fmla="*/ 2196567 h 2199245"/>
                <a:gd name="connsiteX48" fmla="*/ 161895 w 2043660"/>
                <a:gd name="connsiteY48" fmla="*/ 2194560 h 2199245"/>
                <a:gd name="connsiteX49" fmla="*/ 161895 w 2043660"/>
                <a:gd name="connsiteY49" fmla="*/ 2194560 h 2199245"/>
                <a:gd name="connsiteX50" fmla="*/ 163902 w 2043660"/>
                <a:gd name="connsiteY50" fmla="*/ 2192553 h 2199245"/>
                <a:gd name="connsiteX51" fmla="*/ 163902 w 2043660"/>
                <a:gd name="connsiteY51" fmla="*/ 2192553 h 2199245"/>
                <a:gd name="connsiteX52" fmla="*/ 165910 w 2043660"/>
                <a:gd name="connsiteY52" fmla="*/ 2189877 h 2199245"/>
                <a:gd name="connsiteX53" fmla="*/ 165910 w 2043660"/>
                <a:gd name="connsiteY53" fmla="*/ 2189877 h 2199245"/>
                <a:gd name="connsiteX54" fmla="*/ 167248 w 2043660"/>
                <a:gd name="connsiteY54" fmla="*/ 2186531 h 2199245"/>
                <a:gd name="connsiteX55" fmla="*/ 167248 w 2043660"/>
                <a:gd name="connsiteY55" fmla="*/ 2186531 h 2199245"/>
                <a:gd name="connsiteX56" fmla="*/ 169255 w 2043660"/>
                <a:gd name="connsiteY56" fmla="*/ 2179840 h 2199245"/>
                <a:gd name="connsiteX57" fmla="*/ 169255 w 2043660"/>
                <a:gd name="connsiteY57" fmla="*/ 2178502 h 2199245"/>
                <a:gd name="connsiteX58" fmla="*/ 169924 w 2043660"/>
                <a:gd name="connsiteY58" fmla="*/ 2175826 h 2199245"/>
                <a:gd name="connsiteX59" fmla="*/ 170593 w 2043660"/>
                <a:gd name="connsiteY59" fmla="*/ 2173819 h 2199245"/>
                <a:gd name="connsiteX60" fmla="*/ 171262 w 2043660"/>
                <a:gd name="connsiteY60" fmla="*/ 2171812 h 2199245"/>
                <a:gd name="connsiteX61" fmla="*/ 171931 w 2043660"/>
                <a:gd name="connsiteY61" fmla="*/ 2166459 h 2199245"/>
                <a:gd name="connsiteX62" fmla="*/ 179291 w 2043660"/>
                <a:gd name="connsiteY62" fmla="*/ 2141034 h 2199245"/>
                <a:gd name="connsiteX63" fmla="*/ 180629 w 2043660"/>
                <a:gd name="connsiteY63" fmla="*/ 2137020 h 2199245"/>
                <a:gd name="connsiteX64" fmla="*/ 229472 w 2043660"/>
                <a:gd name="connsiteY64" fmla="*/ 2128322 h 2199245"/>
                <a:gd name="connsiteX65" fmla="*/ 243522 w 2043660"/>
                <a:gd name="connsiteY65" fmla="*/ 2118286 h 2199245"/>
                <a:gd name="connsiteX66" fmla="*/ 251551 w 2043660"/>
                <a:gd name="connsiteY66" fmla="*/ 2110926 h 2199245"/>
                <a:gd name="connsiteX67" fmla="*/ 497101 w 2043660"/>
                <a:gd name="connsiteY67" fmla="*/ 1967744 h 2199245"/>
                <a:gd name="connsiteX68" fmla="*/ 600807 w 2043660"/>
                <a:gd name="connsiteY68" fmla="*/ 1915556 h 2199245"/>
                <a:gd name="connsiteX69" fmla="*/ 634261 w 2043660"/>
                <a:gd name="connsiteY69" fmla="*/ 1907528 h 2199245"/>
                <a:gd name="connsiteX70" fmla="*/ 820932 w 2043660"/>
                <a:gd name="connsiteY70" fmla="*/ 1834599 h 2199245"/>
                <a:gd name="connsiteX71" fmla="*/ 1515430 w 2043660"/>
                <a:gd name="connsiteY71" fmla="*/ 1572322 h 2199245"/>
                <a:gd name="connsiteX72" fmla="*/ 1876730 w 2043660"/>
                <a:gd name="connsiteY72" fmla="*/ 1360895 h 2199245"/>
                <a:gd name="connsiteX73" fmla="*/ 2026602 w 2043660"/>
                <a:gd name="connsiteY73" fmla="*/ 1147461 h 2199245"/>
                <a:gd name="connsiteX74" fmla="*/ 2023257 w 2043660"/>
                <a:gd name="connsiteY74" fmla="*/ 857083 h 21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043660" h="2199245">
                  <a:moveTo>
                    <a:pt x="2023257" y="857083"/>
                  </a:moveTo>
                  <a:cubicBezTo>
                    <a:pt x="1966386" y="628929"/>
                    <a:pt x="1838592" y="442926"/>
                    <a:pt x="1672662" y="280342"/>
                  </a:cubicBezTo>
                  <a:cubicBezTo>
                    <a:pt x="1589697" y="199384"/>
                    <a:pt x="1497365" y="130469"/>
                    <a:pt x="1390983" y="81627"/>
                  </a:cubicBezTo>
                  <a:cubicBezTo>
                    <a:pt x="1353514" y="64231"/>
                    <a:pt x="1317385" y="44159"/>
                    <a:pt x="1275902" y="36799"/>
                  </a:cubicBezTo>
                  <a:lnTo>
                    <a:pt x="1275902" y="36799"/>
                  </a:lnTo>
                  <a:cubicBezTo>
                    <a:pt x="1271888" y="26094"/>
                    <a:pt x="1261182" y="28101"/>
                    <a:pt x="1253823" y="25425"/>
                  </a:cubicBezTo>
                  <a:cubicBezTo>
                    <a:pt x="1221038" y="13381"/>
                    <a:pt x="1184908" y="15389"/>
                    <a:pt x="1152793" y="0"/>
                  </a:cubicBezTo>
                  <a:lnTo>
                    <a:pt x="1136735" y="0"/>
                  </a:lnTo>
                  <a:cubicBezTo>
                    <a:pt x="1124022" y="9367"/>
                    <a:pt x="1111979" y="8029"/>
                    <a:pt x="1099267" y="0"/>
                  </a:cubicBezTo>
                  <a:lnTo>
                    <a:pt x="1083209" y="0"/>
                  </a:lnTo>
                  <a:cubicBezTo>
                    <a:pt x="1064475" y="11374"/>
                    <a:pt x="1044403" y="3345"/>
                    <a:pt x="1025000" y="5353"/>
                  </a:cubicBezTo>
                  <a:cubicBezTo>
                    <a:pt x="1002251" y="13381"/>
                    <a:pt x="976826" y="6022"/>
                    <a:pt x="954747" y="16058"/>
                  </a:cubicBezTo>
                  <a:cubicBezTo>
                    <a:pt x="940027" y="18734"/>
                    <a:pt x="925308" y="20741"/>
                    <a:pt x="911257" y="24087"/>
                  </a:cubicBezTo>
                  <a:cubicBezTo>
                    <a:pt x="734622" y="66238"/>
                    <a:pt x="589433" y="159908"/>
                    <a:pt x="467662" y="292385"/>
                  </a:cubicBezTo>
                  <a:cubicBezTo>
                    <a:pt x="317789" y="456977"/>
                    <a:pt x="222781" y="653015"/>
                    <a:pt x="151859" y="861097"/>
                  </a:cubicBezTo>
                  <a:cubicBezTo>
                    <a:pt x="82275" y="1064496"/>
                    <a:pt x="40793" y="1273915"/>
                    <a:pt x="18044" y="1487350"/>
                  </a:cubicBezTo>
                  <a:cubicBezTo>
                    <a:pt x="1987" y="1639898"/>
                    <a:pt x="-6042" y="1793116"/>
                    <a:pt x="5332" y="1947003"/>
                  </a:cubicBezTo>
                  <a:cubicBezTo>
                    <a:pt x="6670" y="1967075"/>
                    <a:pt x="12023" y="1987147"/>
                    <a:pt x="10685" y="2009227"/>
                  </a:cubicBezTo>
                  <a:lnTo>
                    <a:pt x="62203" y="2161106"/>
                  </a:lnTo>
                  <a:cubicBezTo>
                    <a:pt x="63541" y="2161776"/>
                    <a:pt x="64880" y="2163114"/>
                    <a:pt x="66218" y="2163783"/>
                  </a:cubicBezTo>
                  <a:lnTo>
                    <a:pt x="78261" y="2171812"/>
                  </a:lnTo>
                  <a:cubicBezTo>
                    <a:pt x="78261" y="2171812"/>
                    <a:pt x="78930" y="2171812"/>
                    <a:pt x="78930" y="2172481"/>
                  </a:cubicBezTo>
                  <a:lnTo>
                    <a:pt x="84952" y="2176495"/>
                  </a:lnTo>
                  <a:cubicBezTo>
                    <a:pt x="85621" y="2177164"/>
                    <a:pt x="86290" y="2177164"/>
                    <a:pt x="87628" y="2177833"/>
                  </a:cubicBezTo>
                  <a:cubicBezTo>
                    <a:pt x="89635" y="2179172"/>
                    <a:pt x="90973" y="2179840"/>
                    <a:pt x="92981" y="2181179"/>
                  </a:cubicBezTo>
                  <a:cubicBezTo>
                    <a:pt x="93650" y="2181848"/>
                    <a:pt x="94988" y="2182517"/>
                    <a:pt x="95657" y="2183186"/>
                  </a:cubicBezTo>
                  <a:cubicBezTo>
                    <a:pt x="96995" y="2183855"/>
                    <a:pt x="99002" y="2185193"/>
                    <a:pt x="100340" y="2185862"/>
                  </a:cubicBezTo>
                  <a:cubicBezTo>
                    <a:pt x="101679" y="2186531"/>
                    <a:pt x="102348" y="2187200"/>
                    <a:pt x="103686" y="2187200"/>
                  </a:cubicBezTo>
                  <a:cubicBezTo>
                    <a:pt x="105024" y="2187869"/>
                    <a:pt x="107031" y="2188539"/>
                    <a:pt x="108369" y="2189208"/>
                  </a:cubicBezTo>
                  <a:cubicBezTo>
                    <a:pt x="109708" y="2189877"/>
                    <a:pt x="110376" y="2189877"/>
                    <a:pt x="111715" y="2190546"/>
                  </a:cubicBezTo>
                  <a:cubicBezTo>
                    <a:pt x="113722" y="2191215"/>
                    <a:pt x="115060" y="2191884"/>
                    <a:pt x="117067" y="2192553"/>
                  </a:cubicBezTo>
                  <a:cubicBezTo>
                    <a:pt x="117736" y="2192553"/>
                    <a:pt x="119075" y="2193222"/>
                    <a:pt x="119744" y="2193891"/>
                  </a:cubicBezTo>
                  <a:cubicBezTo>
                    <a:pt x="122420" y="2194560"/>
                    <a:pt x="125096" y="2195898"/>
                    <a:pt x="128442" y="2196567"/>
                  </a:cubicBezTo>
                  <a:cubicBezTo>
                    <a:pt x="130449" y="2197236"/>
                    <a:pt x="132456" y="2197236"/>
                    <a:pt x="134463" y="2197905"/>
                  </a:cubicBezTo>
                  <a:lnTo>
                    <a:pt x="135132" y="2197905"/>
                  </a:lnTo>
                  <a:cubicBezTo>
                    <a:pt x="137139" y="2197905"/>
                    <a:pt x="138478" y="2198575"/>
                    <a:pt x="139816" y="2198575"/>
                  </a:cubicBezTo>
                  <a:lnTo>
                    <a:pt x="140485" y="2198575"/>
                  </a:lnTo>
                  <a:cubicBezTo>
                    <a:pt x="141823" y="2198575"/>
                    <a:pt x="143830" y="2199244"/>
                    <a:pt x="145168" y="2199244"/>
                  </a:cubicBezTo>
                  <a:lnTo>
                    <a:pt x="145168" y="2199244"/>
                  </a:lnTo>
                  <a:lnTo>
                    <a:pt x="149852" y="2199244"/>
                  </a:lnTo>
                  <a:lnTo>
                    <a:pt x="149852" y="2199244"/>
                  </a:lnTo>
                  <a:lnTo>
                    <a:pt x="149852" y="2199244"/>
                  </a:lnTo>
                  <a:cubicBezTo>
                    <a:pt x="151190" y="2199244"/>
                    <a:pt x="152528" y="2199244"/>
                    <a:pt x="153197" y="2198575"/>
                  </a:cubicBezTo>
                  <a:lnTo>
                    <a:pt x="153197" y="2198575"/>
                  </a:lnTo>
                  <a:cubicBezTo>
                    <a:pt x="154535" y="2198575"/>
                    <a:pt x="155204" y="2197905"/>
                    <a:pt x="156543" y="2197905"/>
                  </a:cubicBezTo>
                  <a:lnTo>
                    <a:pt x="156543" y="2197905"/>
                  </a:lnTo>
                  <a:cubicBezTo>
                    <a:pt x="157212" y="2197236"/>
                    <a:pt x="158550" y="2197236"/>
                    <a:pt x="159219" y="2196567"/>
                  </a:cubicBezTo>
                  <a:lnTo>
                    <a:pt x="159219" y="2196567"/>
                  </a:lnTo>
                  <a:cubicBezTo>
                    <a:pt x="159888" y="2195898"/>
                    <a:pt x="161226" y="2195229"/>
                    <a:pt x="161895" y="2194560"/>
                  </a:cubicBezTo>
                  <a:lnTo>
                    <a:pt x="161895" y="2194560"/>
                  </a:lnTo>
                  <a:lnTo>
                    <a:pt x="163902" y="2192553"/>
                  </a:lnTo>
                  <a:lnTo>
                    <a:pt x="163902" y="2192553"/>
                  </a:lnTo>
                  <a:cubicBezTo>
                    <a:pt x="164571" y="2191884"/>
                    <a:pt x="165241" y="2190546"/>
                    <a:pt x="165910" y="2189877"/>
                  </a:cubicBezTo>
                  <a:lnTo>
                    <a:pt x="165910" y="2189877"/>
                  </a:lnTo>
                  <a:cubicBezTo>
                    <a:pt x="166579" y="2188539"/>
                    <a:pt x="167248" y="2187869"/>
                    <a:pt x="167248" y="2186531"/>
                  </a:cubicBezTo>
                  <a:lnTo>
                    <a:pt x="167248" y="2186531"/>
                  </a:lnTo>
                  <a:cubicBezTo>
                    <a:pt x="167917" y="2184524"/>
                    <a:pt x="168586" y="2182517"/>
                    <a:pt x="169255" y="2179840"/>
                  </a:cubicBezTo>
                  <a:lnTo>
                    <a:pt x="169255" y="2178502"/>
                  </a:lnTo>
                  <a:cubicBezTo>
                    <a:pt x="169255" y="2177833"/>
                    <a:pt x="169924" y="2176495"/>
                    <a:pt x="169924" y="2175826"/>
                  </a:cubicBezTo>
                  <a:cubicBezTo>
                    <a:pt x="169924" y="2175157"/>
                    <a:pt x="169924" y="2174488"/>
                    <a:pt x="170593" y="2173819"/>
                  </a:cubicBezTo>
                  <a:cubicBezTo>
                    <a:pt x="170593" y="2173150"/>
                    <a:pt x="170593" y="2172481"/>
                    <a:pt x="171262" y="2171812"/>
                  </a:cubicBezTo>
                  <a:cubicBezTo>
                    <a:pt x="171262" y="2170473"/>
                    <a:pt x="171931" y="2168466"/>
                    <a:pt x="171931" y="2166459"/>
                  </a:cubicBezTo>
                  <a:cubicBezTo>
                    <a:pt x="173269" y="2157761"/>
                    <a:pt x="175946" y="2149063"/>
                    <a:pt x="179291" y="2141034"/>
                  </a:cubicBezTo>
                  <a:cubicBezTo>
                    <a:pt x="179960" y="2139696"/>
                    <a:pt x="180629" y="2138358"/>
                    <a:pt x="180629" y="2137020"/>
                  </a:cubicBezTo>
                  <a:cubicBezTo>
                    <a:pt x="197356" y="2133674"/>
                    <a:pt x="213414" y="2130998"/>
                    <a:pt x="229472" y="2128322"/>
                  </a:cubicBezTo>
                  <a:cubicBezTo>
                    <a:pt x="233486" y="2124977"/>
                    <a:pt x="238169" y="2121631"/>
                    <a:pt x="243522" y="2118286"/>
                  </a:cubicBezTo>
                  <a:cubicBezTo>
                    <a:pt x="246198" y="2116278"/>
                    <a:pt x="248875" y="2113602"/>
                    <a:pt x="251551" y="2110926"/>
                  </a:cubicBezTo>
                  <a:cubicBezTo>
                    <a:pt x="327156" y="2052048"/>
                    <a:pt x="412128" y="2009896"/>
                    <a:pt x="497101" y="1967744"/>
                  </a:cubicBezTo>
                  <a:cubicBezTo>
                    <a:pt x="531893" y="1950348"/>
                    <a:pt x="569361" y="1938974"/>
                    <a:pt x="600807" y="1915556"/>
                  </a:cubicBezTo>
                  <a:cubicBezTo>
                    <a:pt x="612850" y="1915556"/>
                    <a:pt x="623556" y="1911542"/>
                    <a:pt x="634261" y="1907528"/>
                  </a:cubicBezTo>
                  <a:lnTo>
                    <a:pt x="820932" y="1834599"/>
                  </a:lnTo>
                  <a:cubicBezTo>
                    <a:pt x="1053101" y="1748288"/>
                    <a:pt x="1288615" y="1672014"/>
                    <a:pt x="1515430" y="1572322"/>
                  </a:cubicBezTo>
                  <a:cubicBezTo>
                    <a:pt x="1643892" y="1515451"/>
                    <a:pt x="1769009" y="1452558"/>
                    <a:pt x="1876730" y="1360895"/>
                  </a:cubicBezTo>
                  <a:cubicBezTo>
                    <a:pt x="1944975" y="1302686"/>
                    <a:pt x="2002515" y="1235778"/>
                    <a:pt x="2026602" y="1147461"/>
                  </a:cubicBezTo>
                  <a:cubicBezTo>
                    <a:pt x="2052696" y="1049776"/>
                    <a:pt x="2046674" y="952760"/>
                    <a:pt x="2023257" y="857083"/>
                  </a:cubicBezTo>
                  <a:close/>
                </a:path>
              </a:pathLst>
            </a:custGeom>
            <a:solidFill>
              <a:schemeClr val="accent2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7AE8E0-E836-442E-9634-F7D01626E8DD}"/>
                </a:ext>
              </a:extLst>
            </p:cNvPr>
            <p:cNvSpPr/>
            <p:nvPr/>
          </p:nvSpPr>
          <p:spPr>
            <a:xfrm>
              <a:off x="6448000" y="2834949"/>
              <a:ext cx="120374" cy="491050"/>
            </a:xfrm>
            <a:custGeom>
              <a:avLst/>
              <a:gdLst>
                <a:gd name="connsiteX0" fmla="*/ 318562 w 421516"/>
                <a:gd name="connsiteY0" fmla="*/ 1215037 h 1719518"/>
                <a:gd name="connsiteX1" fmla="*/ 422269 w 421516"/>
                <a:gd name="connsiteY1" fmla="*/ 573396 h 1719518"/>
                <a:gd name="connsiteX2" fmla="*/ 390153 w 421516"/>
                <a:gd name="connsiteY2" fmla="*/ 349256 h 1719518"/>
                <a:gd name="connsiteX3" fmla="*/ 388146 w 421516"/>
                <a:gd name="connsiteY3" fmla="*/ 333867 h 1719518"/>
                <a:gd name="connsiteX4" fmla="*/ 384801 w 421516"/>
                <a:gd name="connsiteY4" fmla="*/ 322493 h 1719518"/>
                <a:gd name="connsiteX5" fmla="*/ 374765 w 421516"/>
                <a:gd name="connsiteY5" fmla="*/ 290378 h 1719518"/>
                <a:gd name="connsiteX6" fmla="*/ 329937 w 421516"/>
                <a:gd name="connsiteY6" fmla="*/ 112404 h 1719518"/>
                <a:gd name="connsiteX7" fmla="*/ 350678 w 421516"/>
                <a:gd name="connsiteY7" fmla="*/ 0 h 1719518"/>
                <a:gd name="connsiteX8" fmla="*/ 301836 w 421516"/>
                <a:gd name="connsiteY8" fmla="*/ 8698 h 1719518"/>
                <a:gd name="connsiteX9" fmla="*/ 300498 w 421516"/>
                <a:gd name="connsiteY9" fmla="*/ 12712 h 1719518"/>
                <a:gd name="connsiteX10" fmla="*/ 293138 w 421516"/>
                <a:gd name="connsiteY10" fmla="*/ 38137 h 1719518"/>
                <a:gd name="connsiteX11" fmla="*/ 289792 w 421516"/>
                <a:gd name="connsiteY11" fmla="*/ 54195 h 1719518"/>
                <a:gd name="connsiteX12" fmla="*/ 270389 w 421516"/>
                <a:gd name="connsiteY12" fmla="*/ 71591 h 1719518"/>
                <a:gd name="connsiteX13" fmla="*/ 248310 w 421516"/>
                <a:gd name="connsiteY13" fmla="*/ 68914 h 1719518"/>
                <a:gd name="connsiteX14" fmla="*/ 186086 w 421516"/>
                <a:gd name="connsiteY14" fmla="*/ 37468 h 1719518"/>
                <a:gd name="connsiteX15" fmla="*/ 181402 w 421516"/>
                <a:gd name="connsiteY15" fmla="*/ 38806 h 1719518"/>
                <a:gd name="connsiteX16" fmla="*/ 101783 w 421516"/>
                <a:gd name="connsiteY16" fmla="*/ 130469 h 1719518"/>
                <a:gd name="connsiteX17" fmla="*/ 163338 w 421516"/>
                <a:gd name="connsiteY17" fmla="*/ 343234 h 1719518"/>
                <a:gd name="connsiteX18" fmla="*/ 173374 w 421516"/>
                <a:gd name="connsiteY18" fmla="*/ 349256 h 1719518"/>
                <a:gd name="connsiteX19" fmla="*/ 163338 w 421516"/>
                <a:gd name="connsiteY19" fmla="*/ 343234 h 1719518"/>
                <a:gd name="connsiteX20" fmla="*/ 166683 w 421516"/>
                <a:gd name="connsiteY20" fmla="*/ 369328 h 1719518"/>
                <a:gd name="connsiteX21" fmla="*/ 163338 w 421516"/>
                <a:gd name="connsiteY21" fmla="*/ 960789 h 1719518"/>
                <a:gd name="connsiteX22" fmla="*/ 60969 w 421516"/>
                <a:gd name="connsiteY22" fmla="*/ 1267894 h 1719518"/>
                <a:gd name="connsiteX23" fmla="*/ 8112 w 421516"/>
                <a:gd name="connsiteY23" fmla="*/ 1720856 h 1719518"/>
                <a:gd name="connsiteX24" fmla="*/ 109143 w 421516"/>
                <a:gd name="connsiteY24" fmla="*/ 1704798 h 1719518"/>
                <a:gd name="connsiteX25" fmla="*/ 231583 w 421516"/>
                <a:gd name="connsiteY25" fmla="*/ 1698777 h 1719518"/>
                <a:gd name="connsiteX26" fmla="*/ 230245 w 421516"/>
                <a:gd name="connsiteY26" fmla="*/ 1512105 h 1719518"/>
                <a:gd name="connsiteX27" fmla="*/ 318562 w 421516"/>
                <a:gd name="connsiteY27" fmla="*/ 1215037 h 1719518"/>
                <a:gd name="connsiteX28" fmla="*/ 275073 w 421516"/>
                <a:gd name="connsiteY28" fmla="*/ 353940 h 1719518"/>
                <a:gd name="connsiteX29" fmla="*/ 235597 w 421516"/>
                <a:gd name="connsiteY29" fmla="*/ 353940 h 1719518"/>
                <a:gd name="connsiteX30" fmla="*/ 275073 w 421516"/>
                <a:gd name="connsiteY30" fmla="*/ 353940 h 171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1516" h="1719518">
                  <a:moveTo>
                    <a:pt x="318562" y="1215037"/>
                  </a:moveTo>
                  <a:cubicBezTo>
                    <a:pt x="394837" y="1007624"/>
                    <a:pt x="440334" y="795528"/>
                    <a:pt x="422269" y="573396"/>
                  </a:cubicBezTo>
                  <a:cubicBezTo>
                    <a:pt x="416247" y="497790"/>
                    <a:pt x="409556" y="422854"/>
                    <a:pt x="390153" y="349256"/>
                  </a:cubicBezTo>
                  <a:cubicBezTo>
                    <a:pt x="389484" y="343904"/>
                    <a:pt x="388815" y="338551"/>
                    <a:pt x="388146" y="333867"/>
                  </a:cubicBezTo>
                  <a:cubicBezTo>
                    <a:pt x="380117" y="331860"/>
                    <a:pt x="376103" y="329184"/>
                    <a:pt x="384801" y="322493"/>
                  </a:cubicBezTo>
                  <a:cubicBezTo>
                    <a:pt x="381455" y="311788"/>
                    <a:pt x="375434" y="301083"/>
                    <a:pt x="374765" y="290378"/>
                  </a:cubicBezTo>
                  <a:cubicBezTo>
                    <a:pt x="370750" y="228154"/>
                    <a:pt x="353354" y="168607"/>
                    <a:pt x="329937" y="112404"/>
                  </a:cubicBezTo>
                  <a:cubicBezTo>
                    <a:pt x="309195" y="62893"/>
                    <a:pt x="314548" y="28101"/>
                    <a:pt x="350678" y="0"/>
                  </a:cubicBezTo>
                  <a:cubicBezTo>
                    <a:pt x="334620" y="2676"/>
                    <a:pt x="318562" y="5353"/>
                    <a:pt x="301836" y="8698"/>
                  </a:cubicBezTo>
                  <a:cubicBezTo>
                    <a:pt x="301167" y="10036"/>
                    <a:pt x="300498" y="11374"/>
                    <a:pt x="300498" y="12712"/>
                  </a:cubicBezTo>
                  <a:cubicBezTo>
                    <a:pt x="297152" y="20741"/>
                    <a:pt x="294476" y="29439"/>
                    <a:pt x="293138" y="38137"/>
                  </a:cubicBezTo>
                  <a:cubicBezTo>
                    <a:pt x="292469" y="44828"/>
                    <a:pt x="291131" y="49511"/>
                    <a:pt x="289792" y="54195"/>
                  </a:cubicBezTo>
                  <a:cubicBezTo>
                    <a:pt x="286447" y="65569"/>
                    <a:pt x="280425" y="70922"/>
                    <a:pt x="270389" y="71591"/>
                  </a:cubicBezTo>
                  <a:cubicBezTo>
                    <a:pt x="264368" y="72260"/>
                    <a:pt x="257677" y="70922"/>
                    <a:pt x="248310" y="68914"/>
                  </a:cubicBezTo>
                  <a:cubicBezTo>
                    <a:pt x="226230" y="63562"/>
                    <a:pt x="207496" y="50850"/>
                    <a:pt x="186086" y="37468"/>
                  </a:cubicBezTo>
                  <a:cubicBezTo>
                    <a:pt x="184748" y="38137"/>
                    <a:pt x="183410" y="38137"/>
                    <a:pt x="181402" y="38806"/>
                  </a:cubicBezTo>
                  <a:cubicBezTo>
                    <a:pt x="177388" y="89656"/>
                    <a:pt x="144603" y="114412"/>
                    <a:pt x="101783" y="130469"/>
                  </a:cubicBezTo>
                  <a:cubicBezTo>
                    <a:pt x="122524" y="201391"/>
                    <a:pt x="142596" y="272313"/>
                    <a:pt x="163338" y="343234"/>
                  </a:cubicBezTo>
                  <a:cubicBezTo>
                    <a:pt x="166683" y="345242"/>
                    <a:pt x="170028" y="347249"/>
                    <a:pt x="173374" y="349256"/>
                  </a:cubicBezTo>
                  <a:cubicBezTo>
                    <a:pt x="170028" y="347249"/>
                    <a:pt x="166683" y="345242"/>
                    <a:pt x="163338" y="343234"/>
                  </a:cubicBezTo>
                  <a:cubicBezTo>
                    <a:pt x="164676" y="351933"/>
                    <a:pt x="164676" y="360630"/>
                    <a:pt x="166683" y="369328"/>
                  </a:cubicBezTo>
                  <a:cubicBezTo>
                    <a:pt x="208834" y="566705"/>
                    <a:pt x="215525" y="763413"/>
                    <a:pt x="163338" y="960789"/>
                  </a:cubicBezTo>
                  <a:cubicBezTo>
                    <a:pt x="135236" y="1065165"/>
                    <a:pt x="95761" y="1165526"/>
                    <a:pt x="60969" y="1267894"/>
                  </a:cubicBezTo>
                  <a:cubicBezTo>
                    <a:pt x="10789" y="1415090"/>
                    <a:pt x="-13967" y="1564962"/>
                    <a:pt x="8112" y="1720856"/>
                  </a:cubicBezTo>
                  <a:cubicBezTo>
                    <a:pt x="42235" y="1717511"/>
                    <a:pt x="74351" y="1704130"/>
                    <a:pt x="109143" y="1704798"/>
                  </a:cubicBezTo>
                  <a:cubicBezTo>
                    <a:pt x="149287" y="1694762"/>
                    <a:pt x="190770" y="1701453"/>
                    <a:pt x="231583" y="1698777"/>
                  </a:cubicBezTo>
                  <a:cubicBezTo>
                    <a:pt x="220878" y="1636553"/>
                    <a:pt x="221547" y="1574329"/>
                    <a:pt x="230245" y="1512105"/>
                  </a:cubicBezTo>
                  <a:cubicBezTo>
                    <a:pt x="246303" y="1408399"/>
                    <a:pt x="283102" y="1312052"/>
                    <a:pt x="318562" y="1215037"/>
                  </a:cubicBezTo>
                  <a:close/>
                  <a:moveTo>
                    <a:pt x="275073" y="353940"/>
                  </a:moveTo>
                  <a:cubicBezTo>
                    <a:pt x="261691" y="353940"/>
                    <a:pt x="248979" y="353940"/>
                    <a:pt x="235597" y="353940"/>
                  </a:cubicBezTo>
                  <a:cubicBezTo>
                    <a:pt x="248979" y="353940"/>
                    <a:pt x="261691" y="353940"/>
                    <a:pt x="275073" y="353940"/>
                  </a:cubicBezTo>
                  <a:close/>
                </a:path>
              </a:pathLst>
            </a:custGeom>
            <a:solidFill>
              <a:schemeClr val="accent5"/>
            </a:solidFill>
            <a:ln w="6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="" xmlns:a16="http://schemas.microsoft.com/office/drawing/2014/main" id="{36B5C8B3-281B-4E11-90AC-520675F28EFA}"/>
              </a:ext>
            </a:extLst>
          </p:cNvPr>
          <p:cNvSpPr/>
          <p:nvPr/>
        </p:nvSpPr>
        <p:spPr>
          <a:xfrm>
            <a:off x="1668611" y="3487670"/>
            <a:ext cx="415372" cy="512161"/>
          </a:xfrm>
          <a:custGeom>
            <a:avLst/>
            <a:gdLst>
              <a:gd name="connsiteX0" fmla="*/ 1601818 w 1779734"/>
              <a:gd name="connsiteY0" fmla="*/ 431552 h 2181178"/>
              <a:gd name="connsiteX1" fmla="*/ 1099344 w 1779734"/>
              <a:gd name="connsiteY1" fmla="*/ 28770 h 2181178"/>
              <a:gd name="connsiteX2" fmla="*/ 928061 w 1779734"/>
              <a:gd name="connsiteY2" fmla="*/ 0 h 2181178"/>
              <a:gd name="connsiteX3" fmla="*/ 805621 w 1779734"/>
              <a:gd name="connsiteY3" fmla="*/ 6021 h 2181178"/>
              <a:gd name="connsiteX4" fmla="*/ 813650 w 1779734"/>
              <a:gd name="connsiteY4" fmla="*/ 38806 h 2181178"/>
              <a:gd name="connsiteX5" fmla="*/ 805621 w 1779734"/>
              <a:gd name="connsiteY5" fmla="*/ 6021 h 2181178"/>
              <a:gd name="connsiteX6" fmla="*/ 704591 w 1779734"/>
              <a:gd name="connsiteY6" fmla="*/ 22079 h 2181178"/>
              <a:gd name="connsiteX7" fmla="*/ 689871 w 1779734"/>
              <a:gd name="connsiteY7" fmla="*/ 28101 h 2181178"/>
              <a:gd name="connsiteX8" fmla="*/ 407522 w 1779734"/>
              <a:gd name="connsiteY8" fmla="*/ 176635 h 2181178"/>
              <a:gd name="connsiteX9" fmla="*/ 52914 w 1779734"/>
              <a:gd name="connsiteY9" fmla="*/ 729959 h 2181178"/>
              <a:gd name="connsiteX10" fmla="*/ 99749 w 1779734"/>
              <a:gd name="connsiteY10" fmla="*/ 1586372 h 2181178"/>
              <a:gd name="connsiteX11" fmla="*/ 749419 w 1779734"/>
              <a:gd name="connsiteY11" fmla="*/ 2169804 h 2181178"/>
              <a:gd name="connsiteX12" fmla="*/ 994300 w 1779734"/>
              <a:gd name="connsiteY12" fmla="*/ 2177833 h 2181178"/>
              <a:gd name="connsiteX13" fmla="*/ 972220 w 1779734"/>
              <a:gd name="connsiteY13" fmla="*/ 2033313 h 2181178"/>
              <a:gd name="connsiteX14" fmla="*/ 973558 w 1779734"/>
              <a:gd name="connsiteY14" fmla="*/ 2005212 h 2181178"/>
              <a:gd name="connsiteX15" fmla="*/ 1083286 w 1779734"/>
              <a:gd name="connsiteY15" fmla="*/ 1662647 h 2181178"/>
              <a:gd name="connsiteX16" fmla="*/ 1148186 w 1779734"/>
              <a:gd name="connsiteY16" fmla="*/ 1298002 h 2181178"/>
              <a:gd name="connsiteX17" fmla="*/ 1149525 w 1779734"/>
              <a:gd name="connsiteY17" fmla="*/ 1174892 h 2181178"/>
              <a:gd name="connsiteX18" fmla="*/ 1156884 w 1779734"/>
              <a:gd name="connsiteY18" fmla="*/ 1082560 h 2181178"/>
              <a:gd name="connsiteX19" fmla="*/ 1245871 w 1779734"/>
              <a:gd name="connsiteY19" fmla="*/ 1493371 h 2181178"/>
              <a:gd name="connsiteX20" fmla="*/ 1307426 w 1779734"/>
              <a:gd name="connsiteY20" fmla="*/ 1735576 h 2181178"/>
              <a:gd name="connsiteX21" fmla="*/ 1320807 w 1779734"/>
              <a:gd name="connsiteY21" fmla="*/ 1827908 h 2181178"/>
              <a:gd name="connsiteX22" fmla="*/ 1322145 w 1779734"/>
              <a:gd name="connsiteY22" fmla="*/ 1843966 h 2181178"/>
              <a:gd name="connsiteX23" fmla="*/ 1326829 w 1779734"/>
              <a:gd name="connsiteY23" fmla="*/ 1884779 h 2181178"/>
              <a:gd name="connsiteX24" fmla="*/ 1330843 w 1779734"/>
              <a:gd name="connsiteY24" fmla="*/ 2018593 h 2181178"/>
              <a:gd name="connsiteX25" fmla="*/ 1333520 w 1779734"/>
              <a:gd name="connsiteY25" fmla="*/ 2035990 h 2181178"/>
              <a:gd name="connsiteX26" fmla="*/ 1348908 w 1779734"/>
              <a:gd name="connsiteY26" fmla="*/ 2029968 h 2181178"/>
              <a:gd name="connsiteX27" fmla="*/ 1694819 w 1779734"/>
              <a:gd name="connsiteY27" fmla="*/ 1560948 h 2181178"/>
              <a:gd name="connsiteX28" fmla="*/ 1728273 w 1779734"/>
              <a:gd name="connsiteY28" fmla="*/ 1467277 h 2181178"/>
              <a:gd name="connsiteX29" fmla="*/ 1775777 w 1779734"/>
              <a:gd name="connsiteY29" fmla="*/ 1219720 h 2181178"/>
              <a:gd name="connsiteX30" fmla="*/ 1601818 w 1779734"/>
              <a:gd name="connsiteY30" fmla="*/ 431552 h 2181178"/>
              <a:gd name="connsiteX0" fmla="*/ 1601818 w 1782038"/>
              <a:gd name="connsiteY0" fmla="*/ 431552 h 2184855"/>
              <a:gd name="connsiteX1" fmla="*/ 1099344 w 1782038"/>
              <a:gd name="connsiteY1" fmla="*/ 28770 h 2184855"/>
              <a:gd name="connsiteX2" fmla="*/ 928061 w 1782038"/>
              <a:gd name="connsiteY2" fmla="*/ 0 h 2184855"/>
              <a:gd name="connsiteX3" fmla="*/ 805621 w 1782038"/>
              <a:gd name="connsiteY3" fmla="*/ 6021 h 2184855"/>
              <a:gd name="connsiteX4" fmla="*/ 813650 w 1782038"/>
              <a:gd name="connsiteY4" fmla="*/ 38806 h 2184855"/>
              <a:gd name="connsiteX5" fmla="*/ 805621 w 1782038"/>
              <a:gd name="connsiteY5" fmla="*/ 6021 h 2184855"/>
              <a:gd name="connsiteX6" fmla="*/ 704591 w 1782038"/>
              <a:gd name="connsiteY6" fmla="*/ 22079 h 2184855"/>
              <a:gd name="connsiteX7" fmla="*/ 689871 w 1782038"/>
              <a:gd name="connsiteY7" fmla="*/ 28101 h 2184855"/>
              <a:gd name="connsiteX8" fmla="*/ 407522 w 1782038"/>
              <a:gd name="connsiteY8" fmla="*/ 176635 h 2184855"/>
              <a:gd name="connsiteX9" fmla="*/ 52914 w 1782038"/>
              <a:gd name="connsiteY9" fmla="*/ 729959 h 2184855"/>
              <a:gd name="connsiteX10" fmla="*/ 99749 w 1782038"/>
              <a:gd name="connsiteY10" fmla="*/ 1586372 h 2184855"/>
              <a:gd name="connsiteX11" fmla="*/ 749419 w 1782038"/>
              <a:gd name="connsiteY11" fmla="*/ 2169804 h 2184855"/>
              <a:gd name="connsiteX12" fmla="*/ 994300 w 1782038"/>
              <a:gd name="connsiteY12" fmla="*/ 2177833 h 2184855"/>
              <a:gd name="connsiteX13" fmla="*/ 972220 w 1782038"/>
              <a:gd name="connsiteY13" fmla="*/ 2033313 h 2184855"/>
              <a:gd name="connsiteX14" fmla="*/ 973558 w 1782038"/>
              <a:gd name="connsiteY14" fmla="*/ 2005212 h 2184855"/>
              <a:gd name="connsiteX15" fmla="*/ 1083286 w 1782038"/>
              <a:gd name="connsiteY15" fmla="*/ 1662647 h 2184855"/>
              <a:gd name="connsiteX16" fmla="*/ 1148186 w 1782038"/>
              <a:gd name="connsiteY16" fmla="*/ 1298002 h 2184855"/>
              <a:gd name="connsiteX17" fmla="*/ 860134 w 1782038"/>
              <a:gd name="connsiteY17" fmla="*/ 194699 h 2184855"/>
              <a:gd name="connsiteX18" fmla="*/ 1156884 w 1782038"/>
              <a:gd name="connsiteY18" fmla="*/ 1082560 h 2184855"/>
              <a:gd name="connsiteX19" fmla="*/ 1245871 w 1782038"/>
              <a:gd name="connsiteY19" fmla="*/ 1493371 h 2184855"/>
              <a:gd name="connsiteX20" fmla="*/ 1307426 w 1782038"/>
              <a:gd name="connsiteY20" fmla="*/ 1735576 h 2184855"/>
              <a:gd name="connsiteX21" fmla="*/ 1320807 w 1782038"/>
              <a:gd name="connsiteY21" fmla="*/ 1827908 h 2184855"/>
              <a:gd name="connsiteX22" fmla="*/ 1322145 w 1782038"/>
              <a:gd name="connsiteY22" fmla="*/ 1843966 h 2184855"/>
              <a:gd name="connsiteX23" fmla="*/ 1326829 w 1782038"/>
              <a:gd name="connsiteY23" fmla="*/ 1884779 h 2184855"/>
              <a:gd name="connsiteX24" fmla="*/ 1330843 w 1782038"/>
              <a:gd name="connsiteY24" fmla="*/ 2018593 h 2184855"/>
              <a:gd name="connsiteX25" fmla="*/ 1333520 w 1782038"/>
              <a:gd name="connsiteY25" fmla="*/ 2035990 h 2184855"/>
              <a:gd name="connsiteX26" fmla="*/ 1348908 w 1782038"/>
              <a:gd name="connsiteY26" fmla="*/ 2029968 h 2184855"/>
              <a:gd name="connsiteX27" fmla="*/ 1694819 w 1782038"/>
              <a:gd name="connsiteY27" fmla="*/ 1560948 h 2184855"/>
              <a:gd name="connsiteX28" fmla="*/ 1728273 w 1782038"/>
              <a:gd name="connsiteY28" fmla="*/ 1467277 h 2184855"/>
              <a:gd name="connsiteX29" fmla="*/ 1775777 w 1782038"/>
              <a:gd name="connsiteY29" fmla="*/ 1219720 h 2184855"/>
              <a:gd name="connsiteX30" fmla="*/ 1601818 w 1782038"/>
              <a:gd name="connsiteY30" fmla="*/ 431552 h 2184855"/>
              <a:gd name="connsiteX0" fmla="*/ 1601818 w 1782038"/>
              <a:gd name="connsiteY0" fmla="*/ 431552 h 2184855"/>
              <a:gd name="connsiteX1" fmla="*/ 1099344 w 1782038"/>
              <a:gd name="connsiteY1" fmla="*/ 28770 h 2184855"/>
              <a:gd name="connsiteX2" fmla="*/ 928061 w 1782038"/>
              <a:gd name="connsiteY2" fmla="*/ 0 h 2184855"/>
              <a:gd name="connsiteX3" fmla="*/ 805621 w 1782038"/>
              <a:gd name="connsiteY3" fmla="*/ 6021 h 2184855"/>
              <a:gd name="connsiteX4" fmla="*/ 813650 w 1782038"/>
              <a:gd name="connsiteY4" fmla="*/ 38806 h 2184855"/>
              <a:gd name="connsiteX5" fmla="*/ 805621 w 1782038"/>
              <a:gd name="connsiteY5" fmla="*/ 6021 h 2184855"/>
              <a:gd name="connsiteX6" fmla="*/ 704591 w 1782038"/>
              <a:gd name="connsiteY6" fmla="*/ 22079 h 2184855"/>
              <a:gd name="connsiteX7" fmla="*/ 689871 w 1782038"/>
              <a:gd name="connsiteY7" fmla="*/ 28101 h 2184855"/>
              <a:gd name="connsiteX8" fmla="*/ 407522 w 1782038"/>
              <a:gd name="connsiteY8" fmla="*/ 176635 h 2184855"/>
              <a:gd name="connsiteX9" fmla="*/ 52914 w 1782038"/>
              <a:gd name="connsiteY9" fmla="*/ 729959 h 2184855"/>
              <a:gd name="connsiteX10" fmla="*/ 99749 w 1782038"/>
              <a:gd name="connsiteY10" fmla="*/ 1586372 h 2184855"/>
              <a:gd name="connsiteX11" fmla="*/ 749419 w 1782038"/>
              <a:gd name="connsiteY11" fmla="*/ 2169804 h 2184855"/>
              <a:gd name="connsiteX12" fmla="*/ 994300 w 1782038"/>
              <a:gd name="connsiteY12" fmla="*/ 2177833 h 2184855"/>
              <a:gd name="connsiteX13" fmla="*/ 972220 w 1782038"/>
              <a:gd name="connsiteY13" fmla="*/ 2033313 h 2184855"/>
              <a:gd name="connsiteX14" fmla="*/ 973558 w 1782038"/>
              <a:gd name="connsiteY14" fmla="*/ 2005212 h 2184855"/>
              <a:gd name="connsiteX15" fmla="*/ 1083286 w 1782038"/>
              <a:gd name="connsiteY15" fmla="*/ 1662647 h 2184855"/>
              <a:gd name="connsiteX16" fmla="*/ 1148186 w 1782038"/>
              <a:gd name="connsiteY16" fmla="*/ 1298002 h 2184855"/>
              <a:gd name="connsiteX17" fmla="*/ 860134 w 1782038"/>
              <a:gd name="connsiteY17" fmla="*/ 194699 h 2184855"/>
              <a:gd name="connsiteX18" fmla="*/ 895498 w 1782038"/>
              <a:gd name="connsiteY18" fmla="*/ 83695 h 2184855"/>
              <a:gd name="connsiteX19" fmla="*/ 1245871 w 1782038"/>
              <a:gd name="connsiteY19" fmla="*/ 1493371 h 2184855"/>
              <a:gd name="connsiteX20" fmla="*/ 1307426 w 1782038"/>
              <a:gd name="connsiteY20" fmla="*/ 1735576 h 2184855"/>
              <a:gd name="connsiteX21" fmla="*/ 1320807 w 1782038"/>
              <a:gd name="connsiteY21" fmla="*/ 1827908 h 2184855"/>
              <a:gd name="connsiteX22" fmla="*/ 1322145 w 1782038"/>
              <a:gd name="connsiteY22" fmla="*/ 1843966 h 2184855"/>
              <a:gd name="connsiteX23" fmla="*/ 1326829 w 1782038"/>
              <a:gd name="connsiteY23" fmla="*/ 1884779 h 2184855"/>
              <a:gd name="connsiteX24" fmla="*/ 1330843 w 1782038"/>
              <a:gd name="connsiteY24" fmla="*/ 2018593 h 2184855"/>
              <a:gd name="connsiteX25" fmla="*/ 1333520 w 1782038"/>
              <a:gd name="connsiteY25" fmla="*/ 2035990 h 2184855"/>
              <a:gd name="connsiteX26" fmla="*/ 1348908 w 1782038"/>
              <a:gd name="connsiteY26" fmla="*/ 2029968 h 2184855"/>
              <a:gd name="connsiteX27" fmla="*/ 1694819 w 1782038"/>
              <a:gd name="connsiteY27" fmla="*/ 1560948 h 2184855"/>
              <a:gd name="connsiteX28" fmla="*/ 1728273 w 1782038"/>
              <a:gd name="connsiteY28" fmla="*/ 1467277 h 2184855"/>
              <a:gd name="connsiteX29" fmla="*/ 1775777 w 1782038"/>
              <a:gd name="connsiteY29" fmla="*/ 1219720 h 2184855"/>
              <a:gd name="connsiteX30" fmla="*/ 1601818 w 1782038"/>
              <a:gd name="connsiteY30" fmla="*/ 431552 h 2184855"/>
              <a:gd name="connsiteX0" fmla="*/ 1601818 w 1782038"/>
              <a:gd name="connsiteY0" fmla="*/ 431552 h 2184855"/>
              <a:gd name="connsiteX1" fmla="*/ 1099344 w 1782038"/>
              <a:gd name="connsiteY1" fmla="*/ 28770 h 2184855"/>
              <a:gd name="connsiteX2" fmla="*/ 928061 w 1782038"/>
              <a:gd name="connsiteY2" fmla="*/ 0 h 2184855"/>
              <a:gd name="connsiteX3" fmla="*/ 805621 w 1782038"/>
              <a:gd name="connsiteY3" fmla="*/ 6021 h 2184855"/>
              <a:gd name="connsiteX4" fmla="*/ 813650 w 1782038"/>
              <a:gd name="connsiteY4" fmla="*/ 38806 h 2184855"/>
              <a:gd name="connsiteX5" fmla="*/ 805621 w 1782038"/>
              <a:gd name="connsiteY5" fmla="*/ 6021 h 2184855"/>
              <a:gd name="connsiteX6" fmla="*/ 704591 w 1782038"/>
              <a:gd name="connsiteY6" fmla="*/ 22079 h 2184855"/>
              <a:gd name="connsiteX7" fmla="*/ 689871 w 1782038"/>
              <a:gd name="connsiteY7" fmla="*/ 28101 h 2184855"/>
              <a:gd name="connsiteX8" fmla="*/ 407522 w 1782038"/>
              <a:gd name="connsiteY8" fmla="*/ 176635 h 2184855"/>
              <a:gd name="connsiteX9" fmla="*/ 52914 w 1782038"/>
              <a:gd name="connsiteY9" fmla="*/ 729959 h 2184855"/>
              <a:gd name="connsiteX10" fmla="*/ 99749 w 1782038"/>
              <a:gd name="connsiteY10" fmla="*/ 1586372 h 2184855"/>
              <a:gd name="connsiteX11" fmla="*/ 749419 w 1782038"/>
              <a:gd name="connsiteY11" fmla="*/ 2169804 h 2184855"/>
              <a:gd name="connsiteX12" fmla="*/ 994300 w 1782038"/>
              <a:gd name="connsiteY12" fmla="*/ 2177833 h 2184855"/>
              <a:gd name="connsiteX13" fmla="*/ 972220 w 1782038"/>
              <a:gd name="connsiteY13" fmla="*/ 2033313 h 2184855"/>
              <a:gd name="connsiteX14" fmla="*/ 973558 w 1782038"/>
              <a:gd name="connsiteY14" fmla="*/ 2005212 h 2184855"/>
              <a:gd name="connsiteX15" fmla="*/ 1083286 w 1782038"/>
              <a:gd name="connsiteY15" fmla="*/ 1662647 h 2184855"/>
              <a:gd name="connsiteX16" fmla="*/ 1148186 w 1782038"/>
              <a:gd name="connsiteY16" fmla="*/ 1298002 h 2184855"/>
              <a:gd name="connsiteX17" fmla="*/ 860134 w 1782038"/>
              <a:gd name="connsiteY17" fmla="*/ 194699 h 2184855"/>
              <a:gd name="connsiteX18" fmla="*/ 895498 w 1782038"/>
              <a:gd name="connsiteY18" fmla="*/ 83695 h 2184855"/>
              <a:gd name="connsiteX19" fmla="*/ 1245871 w 1782038"/>
              <a:gd name="connsiteY19" fmla="*/ 1493371 h 2184855"/>
              <a:gd name="connsiteX20" fmla="*/ 1307426 w 1782038"/>
              <a:gd name="connsiteY20" fmla="*/ 1735576 h 2184855"/>
              <a:gd name="connsiteX21" fmla="*/ 1320807 w 1782038"/>
              <a:gd name="connsiteY21" fmla="*/ 1827908 h 2184855"/>
              <a:gd name="connsiteX22" fmla="*/ 1322145 w 1782038"/>
              <a:gd name="connsiteY22" fmla="*/ 1843966 h 2184855"/>
              <a:gd name="connsiteX23" fmla="*/ 1326829 w 1782038"/>
              <a:gd name="connsiteY23" fmla="*/ 1884779 h 2184855"/>
              <a:gd name="connsiteX24" fmla="*/ 1330843 w 1782038"/>
              <a:gd name="connsiteY24" fmla="*/ 2018593 h 2184855"/>
              <a:gd name="connsiteX25" fmla="*/ 1333521 w 1782038"/>
              <a:gd name="connsiteY25" fmla="*/ 2035990 h 2184855"/>
              <a:gd name="connsiteX26" fmla="*/ 1348908 w 1782038"/>
              <a:gd name="connsiteY26" fmla="*/ 2029968 h 2184855"/>
              <a:gd name="connsiteX27" fmla="*/ 1694819 w 1782038"/>
              <a:gd name="connsiteY27" fmla="*/ 1560948 h 2184855"/>
              <a:gd name="connsiteX28" fmla="*/ 1728273 w 1782038"/>
              <a:gd name="connsiteY28" fmla="*/ 1467277 h 2184855"/>
              <a:gd name="connsiteX29" fmla="*/ 1775777 w 1782038"/>
              <a:gd name="connsiteY29" fmla="*/ 1219720 h 2184855"/>
              <a:gd name="connsiteX30" fmla="*/ 1601818 w 1782038"/>
              <a:gd name="connsiteY30" fmla="*/ 431552 h 2184855"/>
              <a:gd name="connsiteX0" fmla="*/ 1601818 w 1782038"/>
              <a:gd name="connsiteY0" fmla="*/ 431552 h 2213552"/>
              <a:gd name="connsiteX1" fmla="*/ 1099344 w 1782038"/>
              <a:gd name="connsiteY1" fmla="*/ 28770 h 2213552"/>
              <a:gd name="connsiteX2" fmla="*/ 928061 w 1782038"/>
              <a:gd name="connsiteY2" fmla="*/ 0 h 2213552"/>
              <a:gd name="connsiteX3" fmla="*/ 805621 w 1782038"/>
              <a:gd name="connsiteY3" fmla="*/ 6021 h 2213552"/>
              <a:gd name="connsiteX4" fmla="*/ 813650 w 1782038"/>
              <a:gd name="connsiteY4" fmla="*/ 38806 h 2213552"/>
              <a:gd name="connsiteX5" fmla="*/ 805621 w 1782038"/>
              <a:gd name="connsiteY5" fmla="*/ 6021 h 2213552"/>
              <a:gd name="connsiteX6" fmla="*/ 704591 w 1782038"/>
              <a:gd name="connsiteY6" fmla="*/ 22079 h 2213552"/>
              <a:gd name="connsiteX7" fmla="*/ 689871 w 1782038"/>
              <a:gd name="connsiteY7" fmla="*/ 28101 h 2213552"/>
              <a:gd name="connsiteX8" fmla="*/ 407522 w 1782038"/>
              <a:gd name="connsiteY8" fmla="*/ 176635 h 2213552"/>
              <a:gd name="connsiteX9" fmla="*/ 52914 w 1782038"/>
              <a:gd name="connsiteY9" fmla="*/ 729959 h 2213552"/>
              <a:gd name="connsiteX10" fmla="*/ 99749 w 1782038"/>
              <a:gd name="connsiteY10" fmla="*/ 1586372 h 2213552"/>
              <a:gd name="connsiteX11" fmla="*/ 749419 w 1782038"/>
              <a:gd name="connsiteY11" fmla="*/ 2169804 h 2213552"/>
              <a:gd name="connsiteX12" fmla="*/ 994300 w 1782038"/>
              <a:gd name="connsiteY12" fmla="*/ 2177833 h 2213552"/>
              <a:gd name="connsiteX13" fmla="*/ 972220 w 1782038"/>
              <a:gd name="connsiteY13" fmla="*/ 2033313 h 2213552"/>
              <a:gd name="connsiteX14" fmla="*/ 973558 w 1782038"/>
              <a:gd name="connsiteY14" fmla="*/ 2005212 h 2213552"/>
              <a:gd name="connsiteX15" fmla="*/ 1083286 w 1782038"/>
              <a:gd name="connsiteY15" fmla="*/ 1662647 h 2213552"/>
              <a:gd name="connsiteX16" fmla="*/ 1148186 w 1782038"/>
              <a:gd name="connsiteY16" fmla="*/ 1298002 h 2213552"/>
              <a:gd name="connsiteX17" fmla="*/ 860134 w 1782038"/>
              <a:gd name="connsiteY17" fmla="*/ 194699 h 2213552"/>
              <a:gd name="connsiteX18" fmla="*/ 895498 w 1782038"/>
              <a:gd name="connsiteY18" fmla="*/ 83695 h 2213552"/>
              <a:gd name="connsiteX19" fmla="*/ 1245871 w 1782038"/>
              <a:gd name="connsiteY19" fmla="*/ 1493371 h 2213552"/>
              <a:gd name="connsiteX20" fmla="*/ 1307426 w 1782038"/>
              <a:gd name="connsiteY20" fmla="*/ 1735576 h 2213552"/>
              <a:gd name="connsiteX21" fmla="*/ 1320807 w 1782038"/>
              <a:gd name="connsiteY21" fmla="*/ 1827908 h 2213552"/>
              <a:gd name="connsiteX22" fmla="*/ 1322145 w 1782038"/>
              <a:gd name="connsiteY22" fmla="*/ 1843966 h 2213552"/>
              <a:gd name="connsiteX23" fmla="*/ 1326829 w 1782038"/>
              <a:gd name="connsiteY23" fmla="*/ 1884779 h 2213552"/>
              <a:gd name="connsiteX24" fmla="*/ 1330843 w 1782038"/>
              <a:gd name="connsiteY24" fmla="*/ 2018593 h 2213552"/>
              <a:gd name="connsiteX25" fmla="*/ 1100142 w 1782038"/>
              <a:gd name="connsiteY25" fmla="*/ 2213355 h 2213552"/>
              <a:gd name="connsiteX26" fmla="*/ 1348908 w 1782038"/>
              <a:gd name="connsiteY26" fmla="*/ 2029968 h 2213552"/>
              <a:gd name="connsiteX27" fmla="*/ 1694819 w 1782038"/>
              <a:gd name="connsiteY27" fmla="*/ 1560948 h 2213552"/>
              <a:gd name="connsiteX28" fmla="*/ 1728273 w 1782038"/>
              <a:gd name="connsiteY28" fmla="*/ 1467277 h 2213552"/>
              <a:gd name="connsiteX29" fmla="*/ 1775777 w 1782038"/>
              <a:gd name="connsiteY29" fmla="*/ 1219720 h 2213552"/>
              <a:gd name="connsiteX30" fmla="*/ 1601818 w 1782038"/>
              <a:gd name="connsiteY30" fmla="*/ 431552 h 2213552"/>
              <a:gd name="connsiteX0" fmla="*/ 1601818 w 1782038"/>
              <a:gd name="connsiteY0" fmla="*/ 431552 h 2213552"/>
              <a:gd name="connsiteX1" fmla="*/ 1099344 w 1782038"/>
              <a:gd name="connsiteY1" fmla="*/ 28770 h 2213552"/>
              <a:gd name="connsiteX2" fmla="*/ 928061 w 1782038"/>
              <a:gd name="connsiteY2" fmla="*/ 0 h 2213552"/>
              <a:gd name="connsiteX3" fmla="*/ 805621 w 1782038"/>
              <a:gd name="connsiteY3" fmla="*/ 6021 h 2213552"/>
              <a:gd name="connsiteX4" fmla="*/ 813650 w 1782038"/>
              <a:gd name="connsiteY4" fmla="*/ 38806 h 2213552"/>
              <a:gd name="connsiteX5" fmla="*/ 805621 w 1782038"/>
              <a:gd name="connsiteY5" fmla="*/ 6021 h 2213552"/>
              <a:gd name="connsiteX6" fmla="*/ 704591 w 1782038"/>
              <a:gd name="connsiteY6" fmla="*/ 22079 h 2213552"/>
              <a:gd name="connsiteX7" fmla="*/ 689871 w 1782038"/>
              <a:gd name="connsiteY7" fmla="*/ 28101 h 2213552"/>
              <a:gd name="connsiteX8" fmla="*/ 407522 w 1782038"/>
              <a:gd name="connsiteY8" fmla="*/ 176635 h 2213552"/>
              <a:gd name="connsiteX9" fmla="*/ 52914 w 1782038"/>
              <a:gd name="connsiteY9" fmla="*/ 729959 h 2213552"/>
              <a:gd name="connsiteX10" fmla="*/ 99749 w 1782038"/>
              <a:gd name="connsiteY10" fmla="*/ 1586372 h 2213552"/>
              <a:gd name="connsiteX11" fmla="*/ 749419 w 1782038"/>
              <a:gd name="connsiteY11" fmla="*/ 2169804 h 2213552"/>
              <a:gd name="connsiteX12" fmla="*/ 994300 w 1782038"/>
              <a:gd name="connsiteY12" fmla="*/ 2177833 h 2213552"/>
              <a:gd name="connsiteX13" fmla="*/ 972220 w 1782038"/>
              <a:gd name="connsiteY13" fmla="*/ 2033313 h 2213552"/>
              <a:gd name="connsiteX14" fmla="*/ 973558 w 1782038"/>
              <a:gd name="connsiteY14" fmla="*/ 2005212 h 2213552"/>
              <a:gd name="connsiteX15" fmla="*/ 1083286 w 1782038"/>
              <a:gd name="connsiteY15" fmla="*/ 1662647 h 2213552"/>
              <a:gd name="connsiteX16" fmla="*/ 1148186 w 1782038"/>
              <a:gd name="connsiteY16" fmla="*/ 1298002 h 2213552"/>
              <a:gd name="connsiteX17" fmla="*/ 860134 w 1782038"/>
              <a:gd name="connsiteY17" fmla="*/ 194699 h 2213552"/>
              <a:gd name="connsiteX18" fmla="*/ 895498 w 1782038"/>
              <a:gd name="connsiteY18" fmla="*/ 83695 h 2213552"/>
              <a:gd name="connsiteX19" fmla="*/ 1245871 w 1782038"/>
              <a:gd name="connsiteY19" fmla="*/ 1493371 h 2213552"/>
              <a:gd name="connsiteX20" fmla="*/ 1307426 w 1782038"/>
              <a:gd name="connsiteY20" fmla="*/ 1735576 h 2213552"/>
              <a:gd name="connsiteX21" fmla="*/ 1320807 w 1782038"/>
              <a:gd name="connsiteY21" fmla="*/ 1827908 h 2213552"/>
              <a:gd name="connsiteX22" fmla="*/ 1322145 w 1782038"/>
              <a:gd name="connsiteY22" fmla="*/ 1843966 h 2213552"/>
              <a:gd name="connsiteX23" fmla="*/ 1330843 w 1782038"/>
              <a:gd name="connsiteY23" fmla="*/ 2018593 h 2213552"/>
              <a:gd name="connsiteX24" fmla="*/ 1100142 w 1782038"/>
              <a:gd name="connsiteY24" fmla="*/ 2213355 h 2213552"/>
              <a:gd name="connsiteX25" fmla="*/ 1348908 w 1782038"/>
              <a:gd name="connsiteY25" fmla="*/ 2029968 h 2213552"/>
              <a:gd name="connsiteX26" fmla="*/ 1694819 w 1782038"/>
              <a:gd name="connsiteY26" fmla="*/ 1560948 h 2213552"/>
              <a:gd name="connsiteX27" fmla="*/ 1728273 w 1782038"/>
              <a:gd name="connsiteY27" fmla="*/ 1467277 h 2213552"/>
              <a:gd name="connsiteX28" fmla="*/ 1775777 w 1782038"/>
              <a:gd name="connsiteY28" fmla="*/ 1219720 h 2213552"/>
              <a:gd name="connsiteX29" fmla="*/ 1601818 w 1782038"/>
              <a:gd name="connsiteY29" fmla="*/ 431552 h 2213552"/>
              <a:gd name="connsiteX0" fmla="*/ 1601818 w 1782038"/>
              <a:gd name="connsiteY0" fmla="*/ 431552 h 2213552"/>
              <a:gd name="connsiteX1" fmla="*/ 1099344 w 1782038"/>
              <a:gd name="connsiteY1" fmla="*/ 28770 h 2213552"/>
              <a:gd name="connsiteX2" fmla="*/ 928061 w 1782038"/>
              <a:gd name="connsiteY2" fmla="*/ 0 h 2213552"/>
              <a:gd name="connsiteX3" fmla="*/ 805621 w 1782038"/>
              <a:gd name="connsiteY3" fmla="*/ 6021 h 2213552"/>
              <a:gd name="connsiteX4" fmla="*/ 813650 w 1782038"/>
              <a:gd name="connsiteY4" fmla="*/ 38806 h 2213552"/>
              <a:gd name="connsiteX5" fmla="*/ 805621 w 1782038"/>
              <a:gd name="connsiteY5" fmla="*/ 6021 h 2213552"/>
              <a:gd name="connsiteX6" fmla="*/ 704591 w 1782038"/>
              <a:gd name="connsiteY6" fmla="*/ 22079 h 2213552"/>
              <a:gd name="connsiteX7" fmla="*/ 689871 w 1782038"/>
              <a:gd name="connsiteY7" fmla="*/ 28101 h 2213552"/>
              <a:gd name="connsiteX8" fmla="*/ 407522 w 1782038"/>
              <a:gd name="connsiteY8" fmla="*/ 176635 h 2213552"/>
              <a:gd name="connsiteX9" fmla="*/ 52914 w 1782038"/>
              <a:gd name="connsiteY9" fmla="*/ 729959 h 2213552"/>
              <a:gd name="connsiteX10" fmla="*/ 99749 w 1782038"/>
              <a:gd name="connsiteY10" fmla="*/ 1586372 h 2213552"/>
              <a:gd name="connsiteX11" fmla="*/ 749419 w 1782038"/>
              <a:gd name="connsiteY11" fmla="*/ 2169804 h 2213552"/>
              <a:gd name="connsiteX12" fmla="*/ 994300 w 1782038"/>
              <a:gd name="connsiteY12" fmla="*/ 2177833 h 2213552"/>
              <a:gd name="connsiteX13" fmla="*/ 972220 w 1782038"/>
              <a:gd name="connsiteY13" fmla="*/ 2033313 h 2213552"/>
              <a:gd name="connsiteX14" fmla="*/ 973558 w 1782038"/>
              <a:gd name="connsiteY14" fmla="*/ 2005212 h 2213552"/>
              <a:gd name="connsiteX15" fmla="*/ 1083286 w 1782038"/>
              <a:gd name="connsiteY15" fmla="*/ 1662647 h 2213552"/>
              <a:gd name="connsiteX16" fmla="*/ 1148186 w 1782038"/>
              <a:gd name="connsiteY16" fmla="*/ 1298002 h 2213552"/>
              <a:gd name="connsiteX17" fmla="*/ 860134 w 1782038"/>
              <a:gd name="connsiteY17" fmla="*/ 194699 h 2213552"/>
              <a:gd name="connsiteX18" fmla="*/ 895498 w 1782038"/>
              <a:gd name="connsiteY18" fmla="*/ 83695 h 2213552"/>
              <a:gd name="connsiteX19" fmla="*/ 1245871 w 1782038"/>
              <a:gd name="connsiteY19" fmla="*/ 1493371 h 2213552"/>
              <a:gd name="connsiteX20" fmla="*/ 1307426 w 1782038"/>
              <a:gd name="connsiteY20" fmla="*/ 1735576 h 2213552"/>
              <a:gd name="connsiteX21" fmla="*/ 1320807 w 1782038"/>
              <a:gd name="connsiteY21" fmla="*/ 1827908 h 2213552"/>
              <a:gd name="connsiteX22" fmla="*/ 1330843 w 1782038"/>
              <a:gd name="connsiteY22" fmla="*/ 2018593 h 2213552"/>
              <a:gd name="connsiteX23" fmla="*/ 1100142 w 1782038"/>
              <a:gd name="connsiteY23" fmla="*/ 2213355 h 2213552"/>
              <a:gd name="connsiteX24" fmla="*/ 1348908 w 1782038"/>
              <a:gd name="connsiteY24" fmla="*/ 2029968 h 2213552"/>
              <a:gd name="connsiteX25" fmla="*/ 1694819 w 1782038"/>
              <a:gd name="connsiteY25" fmla="*/ 1560948 h 2213552"/>
              <a:gd name="connsiteX26" fmla="*/ 1728273 w 1782038"/>
              <a:gd name="connsiteY26" fmla="*/ 1467277 h 2213552"/>
              <a:gd name="connsiteX27" fmla="*/ 1775777 w 1782038"/>
              <a:gd name="connsiteY27" fmla="*/ 1219720 h 2213552"/>
              <a:gd name="connsiteX28" fmla="*/ 1601818 w 1782038"/>
              <a:gd name="connsiteY28" fmla="*/ 431552 h 2213552"/>
              <a:gd name="connsiteX0" fmla="*/ 1601818 w 1782038"/>
              <a:gd name="connsiteY0" fmla="*/ 431552 h 2213552"/>
              <a:gd name="connsiteX1" fmla="*/ 1099344 w 1782038"/>
              <a:gd name="connsiteY1" fmla="*/ 28770 h 2213552"/>
              <a:gd name="connsiteX2" fmla="*/ 928061 w 1782038"/>
              <a:gd name="connsiteY2" fmla="*/ 0 h 2213552"/>
              <a:gd name="connsiteX3" fmla="*/ 805621 w 1782038"/>
              <a:gd name="connsiteY3" fmla="*/ 6021 h 2213552"/>
              <a:gd name="connsiteX4" fmla="*/ 813650 w 1782038"/>
              <a:gd name="connsiteY4" fmla="*/ 38806 h 2213552"/>
              <a:gd name="connsiteX5" fmla="*/ 805621 w 1782038"/>
              <a:gd name="connsiteY5" fmla="*/ 6021 h 2213552"/>
              <a:gd name="connsiteX6" fmla="*/ 704591 w 1782038"/>
              <a:gd name="connsiteY6" fmla="*/ 22079 h 2213552"/>
              <a:gd name="connsiteX7" fmla="*/ 689871 w 1782038"/>
              <a:gd name="connsiteY7" fmla="*/ 28101 h 2213552"/>
              <a:gd name="connsiteX8" fmla="*/ 407522 w 1782038"/>
              <a:gd name="connsiteY8" fmla="*/ 176635 h 2213552"/>
              <a:gd name="connsiteX9" fmla="*/ 52914 w 1782038"/>
              <a:gd name="connsiteY9" fmla="*/ 729959 h 2213552"/>
              <a:gd name="connsiteX10" fmla="*/ 99749 w 1782038"/>
              <a:gd name="connsiteY10" fmla="*/ 1586372 h 2213552"/>
              <a:gd name="connsiteX11" fmla="*/ 749419 w 1782038"/>
              <a:gd name="connsiteY11" fmla="*/ 2169804 h 2213552"/>
              <a:gd name="connsiteX12" fmla="*/ 994300 w 1782038"/>
              <a:gd name="connsiteY12" fmla="*/ 2177833 h 2213552"/>
              <a:gd name="connsiteX13" fmla="*/ 972220 w 1782038"/>
              <a:gd name="connsiteY13" fmla="*/ 2033313 h 2213552"/>
              <a:gd name="connsiteX14" fmla="*/ 973558 w 1782038"/>
              <a:gd name="connsiteY14" fmla="*/ 2005212 h 2213552"/>
              <a:gd name="connsiteX15" fmla="*/ 1083286 w 1782038"/>
              <a:gd name="connsiteY15" fmla="*/ 1662647 h 2213552"/>
              <a:gd name="connsiteX16" fmla="*/ 1148186 w 1782038"/>
              <a:gd name="connsiteY16" fmla="*/ 1298002 h 2213552"/>
              <a:gd name="connsiteX17" fmla="*/ 860134 w 1782038"/>
              <a:gd name="connsiteY17" fmla="*/ 194699 h 2213552"/>
              <a:gd name="connsiteX18" fmla="*/ 895498 w 1782038"/>
              <a:gd name="connsiteY18" fmla="*/ 83695 h 2213552"/>
              <a:gd name="connsiteX19" fmla="*/ 1245871 w 1782038"/>
              <a:gd name="connsiteY19" fmla="*/ 1493371 h 2213552"/>
              <a:gd name="connsiteX20" fmla="*/ 1307426 w 1782038"/>
              <a:gd name="connsiteY20" fmla="*/ 1735576 h 2213552"/>
              <a:gd name="connsiteX21" fmla="*/ 1330843 w 1782038"/>
              <a:gd name="connsiteY21" fmla="*/ 2018593 h 2213552"/>
              <a:gd name="connsiteX22" fmla="*/ 1100142 w 1782038"/>
              <a:gd name="connsiteY22" fmla="*/ 2213355 h 2213552"/>
              <a:gd name="connsiteX23" fmla="*/ 1348908 w 1782038"/>
              <a:gd name="connsiteY23" fmla="*/ 2029968 h 2213552"/>
              <a:gd name="connsiteX24" fmla="*/ 1694819 w 1782038"/>
              <a:gd name="connsiteY24" fmla="*/ 1560948 h 2213552"/>
              <a:gd name="connsiteX25" fmla="*/ 1728273 w 1782038"/>
              <a:gd name="connsiteY25" fmla="*/ 1467277 h 2213552"/>
              <a:gd name="connsiteX26" fmla="*/ 1775777 w 1782038"/>
              <a:gd name="connsiteY26" fmla="*/ 1219720 h 2213552"/>
              <a:gd name="connsiteX27" fmla="*/ 1601818 w 1782038"/>
              <a:gd name="connsiteY27" fmla="*/ 431552 h 2213552"/>
              <a:gd name="connsiteX0" fmla="*/ 1601818 w 1782038"/>
              <a:gd name="connsiteY0" fmla="*/ 431552 h 2213552"/>
              <a:gd name="connsiteX1" fmla="*/ 1099344 w 1782038"/>
              <a:gd name="connsiteY1" fmla="*/ 28770 h 2213552"/>
              <a:gd name="connsiteX2" fmla="*/ 928061 w 1782038"/>
              <a:gd name="connsiteY2" fmla="*/ 0 h 2213552"/>
              <a:gd name="connsiteX3" fmla="*/ 805621 w 1782038"/>
              <a:gd name="connsiteY3" fmla="*/ 6021 h 2213552"/>
              <a:gd name="connsiteX4" fmla="*/ 813650 w 1782038"/>
              <a:gd name="connsiteY4" fmla="*/ 38806 h 2213552"/>
              <a:gd name="connsiteX5" fmla="*/ 805621 w 1782038"/>
              <a:gd name="connsiteY5" fmla="*/ 6021 h 2213552"/>
              <a:gd name="connsiteX6" fmla="*/ 704591 w 1782038"/>
              <a:gd name="connsiteY6" fmla="*/ 22079 h 2213552"/>
              <a:gd name="connsiteX7" fmla="*/ 689871 w 1782038"/>
              <a:gd name="connsiteY7" fmla="*/ 28101 h 2213552"/>
              <a:gd name="connsiteX8" fmla="*/ 407522 w 1782038"/>
              <a:gd name="connsiteY8" fmla="*/ 176635 h 2213552"/>
              <a:gd name="connsiteX9" fmla="*/ 52914 w 1782038"/>
              <a:gd name="connsiteY9" fmla="*/ 729959 h 2213552"/>
              <a:gd name="connsiteX10" fmla="*/ 99749 w 1782038"/>
              <a:gd name="connsiteY10" fmla="*/ 1586372 h 2213552"/>
              <a:gd name="connsiteX11" fmla="*/ 749419 w 1782038"/>
              <a:gd name="connsiteY11" fmla="*/ 2169804 h 2213552"/>
              <a:gd name="connsiteX12" fmla="*/ 994300 w 1782038"/>
              <a:gd name="connsiteY12" fmla="*/ 2177833 h 2213552"/>
              <a:gd name="connsiteX13" fmla="*/ 972220 w 1782038"/>
              <a:gd name="connsiteY13" fmla="*/ 2033313 h 2213552"/>
              <a:gd name="connsiteX14" fmla="*/ 973558 w 1782038"/>
              <a:gd name="connsiteY14" fmla="*/ 2005212 h 2213552"/>
              <a:gd name="connsiteX15" fmla="*/ 1083286 w 1782038"/>
              <a:gd name="connsiteY15" fmla="*/ 1662647 h 2213552"/>
              <a:gd name="connsiteX16" fmla="*/ 1148186 w 1782038"/>
              <a:gd name="connsiteY16" fmla="*/ 1298002 h 2213552"/>
              <a:gd name="connsiteX17" fmla="*/ 860134 w 1782038"/>
              <a:gd name="connsiteY17" fmla="*/ 194699 h 2213552"/>
              <a:gd name="connsiteX18" fmla="*/ 895498 w 1782038"/>
              <a:gd name="connsiteY18" fmla="*/ 83695 h 2213552"/>
              <a:gd name="connsiteX19" fmla="*/ 1245871 w 1782038"/>
              <a:gd name="connsiteY19" fmla="*/ 1493371 h 2213552"/>
              <a:gd name="connsiteX20" fmla="*/ 1330843 w 1782038"/>
              <a:gd name="connsiteY20" fmla="*/ 2018593 h 2213552"/>
              <a:gd name="connsiteX21" fmla="*/ 1100142 w 1782038"/>
              <a:gd name="connsiteY21" fmla="*/ 2213355 h 2213552"/>
              <a:gd name="connsiteX22" fmla="*/ 1348908 w 1782038"/>
              <a:gd name="connsiteY22" fmla="*/ 2029968 h 2213552"/>
              <a:gd name="connsiteX23" fmla="*/ 1694819 w 1782038"/>
              <a:gd name="connsiteY23" fmla="*/ 1560948 h 2213552"/>
              <a:gd name="connsiteX24" fmla="*/ 1728273 w 1782038"/>
              <a:gd name="connsiteY24" fmla="*/ 1467277 h 2213552"/>
              <a:gd name="connsiteX25" fmla="*/ 1775777 w 1782038"/>
              <a:gd name="connsiteY25" fmla="*/ 1219720 h 2213552"/>
              <a:gd name="connsiteX26" fmla="*/ 1601818 w 1782038"/>
              <a:gd name="connsiteY26" fmla="*/ 431552 h 2213552"/>
              <a:gd name="connsiteX0" fmla="*/ 1601818 w 1782038"/>
              <a:gd name="connsiteY0" fmla="*/ 431552 h 2239066"/>
              <a:gd name="connsiteX1" fmla="*/ 1099344 w 1782038"/>
              <a:gd name="connsiteY1" fmla="*/ 28770 h 2239066"/>
              <a:gd name="connsiteX2" fmla="*/ 928061 w 1782038"/>
              <a:gd name="connsiteY2" fmla="*/ 0 h 2239066"/>
              <a:gd name="connsiteX3" fmla="*/ 805621 w 1782038"/>
              <a:gd name="connsiteY3" fmla="*/ 6021 h 2239066"/>
              <a:gd name="connsiteX4" fmla="*/ 813650 w 1782038"/>
              <a:gd name="connsiteY4" fmla="*/ 38806 h 2239066"/>
              <a:gd name="connsiteX5" fmla="*/ 805621 w 1782038"/>
              <a:gd name="connsiteY5" fmla="*/ 6021 h 2239066"/>
              <a:gd name="connsiteX6" fmla="*/ 704591 w 1782038"/>
              <a:gd name="connsiteY6" fmla="*/ 22079 h 2239066"/>
              <a:gd name="connsiteX7" fmla="*/ 689871 w 1782038"/>
              <a:gd name="connsiteY7" fmla="*/ 28101 h 2239066"/>
              <a:gd name="connsiteX8" fmla="*/ 407522 w 1782038"/>
              <a:gd name="connsiteY8" fmla="*/ 176635 h 2239066"/>
              <a:gd name="connsiteX9" fmla="*/ 52914 w 1782038"/>
              <a:gd name="connsiteY9" fmla="*/ 729959 h 2239066"/>
              <a:gd name="connsiteX10" fmla="*/ 99749 w 1782038"/>
              <a:gd name="connsiteY10" fmla="*/ 1586372 h 2239066"/>
              <a:gd name="connsiteX11" fmla="*/ 749419 w 1782038"/>
              <a:gd name="connsiteY11" fmla="*/ 2169804 h 2239066"/>
              <a:gd name="connsiteX12" fmla="*/ 994300 w 1782038"/>
              <a:gd name="connsiteY12" fmla="*/ 2177833 h 2239066"/>
              <a:gd name="connsiteX13" fmla="*/ 972220 w 1782038"/>
              <a:gd name="connsiteY13" fmla="*/ 2033313 h 2239066"/>
              <a:gd name="connsiteX14" fmla="*/ 973558 w 1782038"/>
              <a:gd name="connsiteY14" fmla="*/ 2005212 h 2239066"/>
              <a:gd name="connsiteX15" fmla="*/ 1083286 w 1782038"/>
              <a:gd name="connsiteY15" fmla="*/ 1662647 h 2239066"/>
              <a:gd name="connsiteX16" fmla="*/ 1148186 w 1782038"/>
              <a:gd name="connsiteY16" fmla="*/ 1298002 h 2239066"/>
              <a:gd name="connsiteX17" fmla="*/ 860134 w 1782038"/>
              <a:gd name="connsiteY17" fmla="*/ 194699 h 2239066"/>
              <a:gd name="connsiteX18" fmla="*/ 895498 w 1782038"/>
              <a:gd name="connsiteY18" fmla="*/ 83695 h 2239066"/>
              <a:gd name="connsiteX19" fmla="*/ 1245871 w 1782038"/>
              <a:gd name="connsiteY19" fmla="*/ 1493371 h 2239066"/>
              <a:gd name="connsiteX20" fmla="*/ 1100142 w 1782038"/>
              <a:gd name="connsiteY20" fmla="*/ 2213355 h 2239066"/>
              <a:gd name="connsiteX21" fmla="*/ 1348908 w 1782038"/>
              <a:gd name="connsiteY21" fmla="*/ 2029968 h 2239066"/>
              <a:gd name="connsiteX22" fmla="*/ 1694819 w 1782038"/>
              <a:gd name="connsiteY22" fmla="*/ 1560948 h 2239066"/>
              <a:gd name="connsiteX23" fmla="*/ 1728273 w 1782038"/>
              <a:gd name="connsiteY23" fmla="*/ 1467277 h 2239066"/>
              <a:gd name="connsiteX24" fmla="*/ 1775777 w 1782038"/>
              <a:gd name="connsiteY24" fmla="*/ 1219720 h 2239066"/>
              <a:gd name="connsiteX25" fmla="*/ 1601818 w 1782038"/>
              <a:gd name="connsiteY25" fmla="*/ 431552 h 2239066"/>
              <a:gd name="connsiteX0" fmla="*/ 1601818 w 1782038"/>
              <a:gd name="connsiteY0" fmla="*/ 431552 h 2239062"/>
              <a:gd name="connsiteX1" fmla="*/ 1099344 w 1782038"/>
              <a:gd name="connsiteY1" fmla="*/ 28770 h 2239062"/>
              <a:gd name="connsiteX2" fmla="*/ 928061 w 1782038"/>
              <a:gd name="connsiteY2" fmla="*/ 0 h 2239062"/>
              <a:gd name="connsiteX3" fmla="*/ 805621 w 1782038"/>
              <a:gd name="connsiteY3" fmla="*/ 6021 h 2239062"/>
              <a:gd name="connsiteX4" fmla="*/ 813650 w 1782038"/>
              <a:gd name="connsiteY4" fmla="*/ 38806 h 2239062"/>
              <a:gd name="connsiteX5" fmla="*/ 805621 w 1782038"/>
              <a:gd name="connsiteY5" fmla="*/ 6021 h 2239062"/>
              <a:gd name="connsiteX6" fmla="*/ 704591 w 1782038"/>
              <a:gd name="connsiteY6" fmla="*/ 22079 h 2239062"/>
              <a:gd name="connsiteX7" fmla="*/ 689871 w 1782038"/>
              <a:gd name="connsiteY7" fmla="*/ 28101 h 2239062"/>
              <a:gd name="connsiteX8" fmla="*/ 407522 w 1782038"/>
              <a:gd name="connsiteY8" fmla="*/ 176635 h 2239062"/>
              <a:gd name="connsiteX9" fmla="*/ 52914 w 1782038"/>
              <a:gd name="connsiteY9" fmla="*/ 729959 h 2239062"/>
              <a:gd name="connsiteX10" fmla="*/ 99749 w 1782038"/>
              <a:gd name="connsiteY10" fmla="*/ 1586372 h 2239062"/>
              <a:gd name="connsiteX11" fmla="*/ 749419 w 1782038"/>
              <a:gd name="connsiteY11" fmla="*/ 2169804 h 2239062"/>
              <a:gd name="connsiteX12" fmla="*/ 994300 w 1782038"/>
              <a:gd name="connsiteY12" fmla="*/ 2177833 h 2239062"/>
              <a:gd name="connsiteX13" fmla="*/ 972220 w 1782038"/>
              <a:gd name="connsiteY13" fmla="*/ 2033313 h 2239062"/>
              <a:gd name="connsiteX14" fmla="*/ 1083286 w 1782038"/>
              <a:gd name="connsiteY14" fmla="*/ 1662647 h 2239062"/>
              <a:gd name="connsiteX15" fmla="*/ 1148186 w 1782038"/>
              <a:gd name="connsiteY15" fmla="*/ 1298002 h 2239062"/>
              <a:gd name="connsiteX16" fmla="*/ 860134 w 1782038"/>
              <a:gd name="connsiteY16" fmla="*/ 194699 h 2239062"/>
              <a:gd name="connsiteX17" fmla="*/ 895498 w 1782038"/>
              <a:gd name="connsiteY17" fmla="*/ 83695 h 2239062"/>
              <a:gd name="connsiteX18" fmla="*/ 1245871 w 1782038"/>
              <a:gd name="connsiteY18" fmla="*/ 1493371 h 2239062"/>
              <a:gd name="connsiteX19" fmla="*/ 1100142 w 1782038"/>
              <a:gd name="connsiteY19" fmla="*/ 2213355 h 2239062"/>
              <a:gd name="connsiteX20" fmla="*/ 1348908 w 1782038"/>
              <a:gd name="connsiteY20" fmla="*/ 2029968 h 2239062"/>
              <a:gd name="connsiteX21" fmla="*/ 1694819 w 1782038"/>
              <a:gd name="connsiteY21" fmla="*/ 1560948 h 2239062"/>
              <a:gd name="connsiteX22" fmla="*/ 1728273 w 1782038"/>
              <a:gd name="connsiteY22" fmla="*/ 1467277 h 2239062"/>
              <a:gd name="connsiteX23" fmla="*/ 1775777 w 1782038"/>
              <a:gd name="connsiteY23" fmla="*/ 1219720 h 2239062"/>
              <a:gd name="connsiteX24" fmla="*/ 1601818 w 1782038"/>
              <a:gd name="connsiteY24" fmla="*/ 431552 h 2239062"/>
              <a:gd name="connsiteX0" fmla="*/ 1601818 w 1782038"/>
              <a:gd name="connsiteY0" fmla="*/ 431552 h 2239066"/>
              <a:gd name="connsiteX1" fmla="*/ 1099344 w 1782038"/>
              <a:gd name="connsiteY1" fmla="*/ 28770 h 2239066"/>
              <a:gd name="connsiteX2" fmla="*/ 928061 w 1782038"/>
              <a:gd name="connsiteY2" fmla="*/ 0 h 2239066"/>
              <a:gd name="connsiteX3" fmla="*/ 805621 w 1782038"/>
              <a:gd name="connsiteY3" fmla="*/ 6021 h 2239066"/>
              <a:gd name="connsiteX4" fmla="*/ 813650 w 1782038"/>
              <a:gd name="connsiteY4" fmla="*/ 38806 h 2239066"/>
              <a:gd name="connsiteX5" fmla="*/ 805621 w 1782038"/>
              <a:gd name="connsiteY5" fmla="*/ 6021 h 2239066"/>
              <a:gd name="connsiteX6" fmla="*/ 704591 w 1782038"/>
              <a:gd name="connsiteY6" fmla="*/ 22079 h 2239066"/>
              <a:gd name="connsiteX7" fmla="*/ 689871 w 1782038"/>
              <a:gd name="connsiteY7" fmla="*/ 28101 h 2239066"/>
              <a:gd name="connsiteX8" fmla="*/ 407522 w 1782038"/>
              <a:gd name="connsiteY8" fmla="*/ 176635 h 2239066"/>
              <a:gd name="connsiteX9" fmla="*/ 52914 w 1782038"/>
              <a:gd name="connsiteY9" fmla="*/ 729959 h 2239066"/>
              <a:gd name="connsiteX10" fmla="*/ 99749 w 1782038"/>
              <a:gd name="connsiteY10" fmla="*/ 1586372 h 2239066"/>
              <a:gd name="connsiteX11" fmla="*/ 749419 w 1782038"/>
              <a:gd name="connsiteY11" fmla="*/ 2169804 h 2239066"/>
              <a:gd name="connsiteX12" fmla="*/ 994300 w 1782038"/>
              <a:gd name="connsiteY12" fmla="*/ 2177833 h 2239066"/>
              <a:gd name="connsiteX13" fmla="*/ 1083286 w 1782038"/>
              <a:gd name="connsiteY13" fmla="*/ 1662647 h 2239066"/>
              <a:gd name="connsiteX14" fmla="*/ 1148186 w 1782038"/>
              <a:gd name="connsiteY14" fmla="*/ 1298002 h 2239066"/>
              <a:gd name="connsiteX15" fmla="*/ 860134 w 1782038"/>
              <a:gd name="connsiteY15" fmla="*/ 194699 h 2239066"/>
              <a:gd name="connsiteX16" fmla="*/ 895498 w 1782038"/>
              <a:gd name="connsiteY16" fmla="*/ 83695 h 2239066"/>
              <a:gd name="connsiteX17" fmla="*/ 1245871 w 1782038"/>
              <a:gd name="connsiteY17" fmla="*/ 1493371 h 2239066"/>
              <a:gd name="connsiteX18" fmla="*/ 1100142 w 1782038"/>
              <a:gd name="connsiteY18" fmla="*/ 2213355 h 2239066"/>
              <a:gd name="connsiteX19" fmla="*/ 1348908 w 1782038"/>
              <a:gd name="connsiteY19" fmla="*/ 2029968 h 2239066"/>
              <a:gd name="connsiteX20" fmla="*/ 1694819 w 1782038"/>
              <a:gd name="connsiteY20" fmla="*/ 1560948 h 2239066"/>
              <a:gd name="connsiteX21" fmla="*/ 1728273 w 1782038"/>
              <a:gd name="connsiteY21" fmla="*/ 1467277 h 2239066"/>
              <a:gd name="connsiteX22" fmla="*/ 1775777 w 1782038"/>
              <a:gd name="connsiteY22" fmla="*/ 1219720 h 2239066"/>
              <a:gd name="connsiteX23" fmla="*/ 1601818 w 1782038"/>
              <a:gd name="connsiteY23" fmla="*/ 431552 h 2239066"/>
              <a:gd name="connsiteX0" fmla="*/ 1601818 w 1782038"/>
              <a:gd name="connsiteY0" fmla="*/ 431552 h 2239062"/>
              <a:gd name="connsiteX1" fmla="*/ 1099344 w 1782038"/>
              <a:gd name="connsiteY1" fmla="*/ 28770 h 2239062"/>
              <a:gd name="connsiteX2" fmla="*/ 928061 w 1782038"/>
              <a:gd name="connsiteY2" fmla="*/ 0 h 2239062"/>
              <a:gd name="connsiteX3" fmla="*/ 805621 w 1782038"/>
              <a:gd name="connsiteY3" fmla="*/ 6021 h 2239062"/>
              <a:gd name="connsiteX4" fmla="*/ 813650 w 1782038"/>
              <a:gd name="connsiteY4" fmla="*/ 38806 h 2239062"/>
              <a:gd name="connsiteX5" fmla="*/ 805621 w 1782038"/>
              <a:gd name="connsiteY5" fmla="*/ 6021 h 2239062"/>
              <a:gd name="connsiteX6" fmla="*/ 704591 w 1782038"/>
              <a:gd name="connsiteY6" fmla="*/ 22079 h 2239062"/>
              <a:gd name="connsiteX7" fmla="*/ 689871 w 1782038"/>
              <a:gd name="connsiteY7" fmla="*/ 28101 h 2239062"/>
              <a:gd name="connsiteX8" fmla="*/ 407522 w 1782038"/>
              <a:gd name="connsiteY8" fmla="*/ 176635 h 2239062"/>
              <a:gd name="connsiteX9" fmla="*/ 52914 w 1782038"/>
              <a:gd name="connsiteY9" fmla="*/ 729959 h 2239062"/>
              <a:gd name="connsiteX10" fmla="*/ 99749 w 1782038"/>
              <a:gd name="connsiteY10" fmla="*/ 1586372 h 2239062"/>
              <a:gd name="connsiteX11" fmla="*/ 749419 w 1782038"/>
              <a:gd name="connsiteY11" fmla="*/ 2169804 h 2239062"/>
              <a:gd name="connsiteX12" fmla="*/ 994300 w 1782038"/>
              <a:gd name="connsiteY12" fmla="*/ 2177833 h 2239062"/>
              <a:gd name="connsiteX13" fmla="*/ 1148186 w 1782038"/>
              <a:gd name="connsiteY13" fmla="*/ 1298002 h 2239062"/>
              <a:gd name="connsiteX14" fmla="*/ 860134 w 1782038"/>
              <a:gd name="connsiteY14" fmla="*/ 194699 h 2239062"/>
              <a:gd name="connsiteX15" fmla="*/ 895498 w 1782038"/>
              <a:gd name="connsiteY15" fmla="*/ 83695 h 2239062"/>
              <a:gd name="connsiteX16" fmla="*/ 1245871 w 1782038"/>
              <a:gd name="connsiteY16" fmla="*/ 1493371 h 2239062"/>
              <a:gd name="connsiteX17" fmla="*/ 1100142 w 1782038"/>
              <a:gd name="connsiteY17" fmla="*/ 2213355 h 2239062"/>
              <a:gd name="connsiteX18" fmla="*/ 1348908 w 1782038"/>
              <a:gd name="connsiteY18" fmla="*/ 2029968 h 2239062"/>
              <a:gd name="connsiteX19" fmla="*/ 1694819 w 1782038"/>
              <a:gd name="connsiteY19" fmla="*/ 1560948 h 2239062"/>
              <a:gd name="connsiteX20" fmla="*/ 1728273 w 1782038"/>
              <a:gd name="connsiteY20" fmla="*/ 1467277 h 2239062"/>
              <a:gd name="connsiteX21" fmla="*/ 1775777 w 1782038"/>
              <a:gd name="connsiteY21" fmla="*/ 1219720 h 2239062"/>
              <a:gd name="connsiteX22" fmla="*/ 1601818 w 1782038"/>
              <a:gd name="connsiteY22" fmla="*/ 431552 h 2239062"/>
              <a:gd name="connsiteX0" fmla="*/ 1601818 w 1782038"/>
              <a:gd name="connsiteY0" fmla="*/ 431552 h 2239066"/>
              <a:gd name="connsiteX1" fmla="*/ 1099344 w 1782038"/>
              <a:gd name="connsiteY1" fmla="*/ 28770 h 2239066"/>
              <a:gd name="connsiteX2" fmla="*/ 928061 w 1782038"/>
              <a:gd name="connsiteY2" fmla="*/ 0 h 2239066"/>
              <a:gd name="connsiteX3" fmla="*/ 805621 w 1782038"/>
              <a:gd name="connsiteY3" fmla="*/ 6021 h 2239066"/>
              <a:gd name="connsiteX4" fmla="*/ 813650 w 1782038"/>
              <a:gd name="connsiteY4" fmla="*/ 38806 h 2239066"/>
              <a:gd name="connsiteX5" fmla="*/ 805621 w 1782038"/>
              <a:gd name="connsiteY5" fmla="*/ 6021 h 2239066"/>
              <a:gd name="connsiteX6" fmla="*/ 704591 w 1782038"/>
              <a:gd name="connsiteY6" fmla="*/ 22079 h 2239066"/>
              <a:gd name="connsiteX7" fmla="*/ 689871 w 1782038"/>
              <a:gd name="connsiteY7" fmla="*/ 28101 h 2239066"/>
              <a:gd name="connsiteX8" fmla="*/ 407522 w 1782038"/>
              <a:gd name="connsiteY8" fmla="*/ 176635 h 2239066"/>
              <a:gd name="connsiteX9" fmla="*/ 52914 w 1782038"/>
              <a:gd name="connsiteY9" fmla="*/ 729959 h 2239066"/>
              <a:gd name="connsiteX10" fmla="*/ 99749 w 1782038"/>
              <a:gd name="connsiteY10" fmla="*/ 1586372 h 2239066"/>
              <a:gd name="connsiteX11" fmla="*/ 749419 w 1782038"/>
              <a:gd name="connsiteY11" fmla="*/ 2169804 h 2239066"/>
              <a:gd name="connsiteX12" fmla="*/ 994300 w 1782038"/>
              <a:gd name="connsiteY12" fmla="*/ 2177833 h 2239066"/>
              <a:gd name="connsiteX13" fmla="*/ 1148186 w 1782038"/>
              <a:gd name="connsiteY13" fmla="*/ 1298002 h 2239066"/>
              <a:gd name="connsiteX14" fmla="*/ 860134 w 1782038"/>
              <a:gd name="connsiteY14" fmla="*/ 194699 h 2239066"/>
              <a:gd name="connsiteX15" fmla="*/ 895498 w 1782038"/>
              <a:gd name="connsiteY15" fmla="*/ 83695 h 2239066"/>
              <a:gd name="connsiteX16" fmla="*/ 1171188 w 1782038"/>
              <a:gd name="connsiteY16" fmla="*/ 1250653 h 2239066"/>
              <a:gd name="connsiteX17" fmla="*/ 1100142 w 1782038"/>
              <a:gd name="connsiteY17" fmla="*/ 2213355 h 2239066"/>
              <a:gd name="connsiteX18" fmla="*/ 1348908 w 1782038"/>
              <a:gd name="connsiteY18" fmla="*/ 2029968 h 2239066"/>
              <a:gd name="connsiteX19" fmla="*/ 1694819 w 1782038"/>
              <a:gd name="connsiteY19" fmla="*/ 1560948 h 2239066"/>
              <a:gd name="connsiteX20" fmla="*/ 1728273 w 1782038"/>
              <a:gd name="connsiteY20" fmla="*/ 1467277 h 2239066"/>
              <a:gd name="connsiteX21" fmla="*/ 1775777 w 1782038"/>
              <a:gd name="connsiteY21" fmla="*/ 1219720 h 2239066"/>
              <a:gd name="connsiteX22" fmla="*/ 1601818 w 1782038"/>
              <a:gd name="connsiteY22" fmla="*/ 431552 h 2239066"/>
              <a:gd name="connsiteX0" fmla="*/ 1601818 w 1782038"/>
              <a:gd name="connsiteY0" fmla="*/ 431552 h 2197287"/>
              <a:gd name="connsiteX1" fmla="*/ 1099344 w 1782038"/>
              <a:gd name="connsiteY1" fmla="*/ 28770 h 2197287"/>
              <a:gd name="connsiteX2" fmla="*/ 928061 w 1782038"/>
              <a:gd name="connsiteY2" fmla="*/ 0 h 2197287"/>
              <a:gd name="connsiteX3" fmla="*/ 805621 w 1782038"/>
              <a:gd name="connsiteY3" fmla="*/ 6021 h 2197287"/>
              <a:gd name="connsiteX4" fmla="*/ 813650 w 1782038"/>
              <a:gd name="connsiteY4" fmla="*/ 38806 h 2197287"/>
              <a:gd name="connsiteX5" fmla="*/ 805621 w 1782038"/>
              <a:gd name="connsiteY5" fmla="*/ 6021 h 2197287"/>
              <a:gd name="connsiteX6" fmla="*/ 704591 w 1782038"/>
              <a:gd name="connsiteY6" fmla="*/ 22079 h 2197287"/>
              <a:gd name="connsiteX7" fmla="*/ 689871 w 1782038"/>
              <a:gd name="connsiteY7" fmla="*/ 28101 h 2197287"/>
              <a:gd name="connsiteX8" fmla="*/ 407522 w 1782038"/>
              <a:gd name="connsiteY8" fmla="*/ 176635 h 2197287"/>
              <a:gd name="connsiteX9" fmla="*/ 52914 w 1782038"/>
              <a:gd name="connsiteY9" fmla="*/ 729959 h 2197287"/>
              <a:gd name="connsiteX10" fmla="*/ 99749 w 1782038"/>
              <a:gd name="connsiteY10" fmla="*/ 1586372 h 2197287"/>
              <a:gd name="connsiteX11" fmla="*/ 749419 w 1782038"/>
              <a:gd name="connsiteY11" fmla="*/ 2169804 h 2197287"/>
              <a:gd name="connsiteX12" fmla="*/ 994300 w 1782038"/>
              <a:gd name="connsiteY12" fmla="*/ 2177833 h 2197287"/>
              <a:gd name="connsiteX13" fmla="*/ 1148186 w 1782038"/>
              <a:gd name="connsiteY13" fmla="*/ 1298002 h 2197287"/>
              <a:gd name="connsiteX14" fmla="*/ 860134 w 1782038"/>
              <a:gd name="connsiteY14" fmla="*/ 194699 h 2197287"/>
              <a:gd name="connsiteX15" fmla="*/ 895498 w 1782038"/>
              <a:gd name="connsiteY15" fmla="*/ 83695 h 2197287"/>
              <a:gd name="connsiteX16" fmla="*/ 1171188 w 1782038"/>
              <a:gd name="connsiteY16" fmla="*/ 1250653 h 2197287"/>
              <a:gd name="connsiteX17" fmla="*/ 1062803 w 1782038"/>
              <a:gd name="connsiteY17" fmla="*/ 2166682 h 2197287"/>
              <a:gd name="connsiteX18" fmla="*/ 1348908 w 1782038"/>
              <a:gd name="connsiteY18" fmla="*/ 2029968 h 2197287"/>
              <a:gd name="connsiteX19" fmla="*/ 1694819 w 1782038"/>
              <a:gd name="connsiteY19" fmla="*/ 1560948 h 2197287"/>
              <a:gd name="connsiteX20" fmla="*/ 1728273 w 1782038"/>
              <a:gd name="connsiteY20" fmla="*/ 1467277 h 2197287"/>
              <a:gd name="connsiteX21" fmla="*/ 1775777 w 1782038"/>
              <a:gd name="connsiteY21" fmla="*/ 1219720 h 2197287"/>
              <a:gd name="connsiteX22" fmla="*/ 1601818 w 1782038"/>
              <a:gd name="connsiteY22" fmla="*/ 431552 h 2197287"/>
              <a:gd name="connsiteX0" fmla="*/ 1601818 w 1782038"/>
              <a:gd name="connsiteY0" fmla="*/ 431552 h 2197287"/>
              <a:gd name="connsiteX1" fmla="*/ 1099344 w 1782038"/>
              <a:gd name="connsiteY1" fmla="*/ 28770 h 2197287"/>
              <a:gd name="connsiteX2" fmla="*/ 928061 w 1782038"/>
              <a:gd name="connsiteY2" fmla="*/ 0 h 2197287"/>
              <a:gd name="connsiteX3" fmla="*/ 805621 w 1782038"/>
              <a:gd name="connsiteY3" fmla="*/ 6021 h 2197287"/>
              <a:gd name="connsiteX4" fmla="*/ 813650 w 1782038"/>
              <a:gd name="connsiteY4" fmla="*/ 38806 h 2197287"/>
              <a:gd name="connsiteX5" fmla="*/ 805621 w 1782038"/>
              <a:gd name="connsiteY5" fmla="*/ 6021 h 2197287"/>
              <a:gd name="connsiteX6" fmla="*/ 704591 w 1782038"/>
              <a:gd name="connsiteY6" fmla="*/ 22079 h 2197287"/>
              <a:gd name="connsiteX7" fmla="*/ 689871 w 1782038"/>
              <a:gd name="connsiteY7" fmla="*/ 28101 h 2197287"/>
              <a:gd name="connsiteX8" fmla="*/ 407522 w 1782038"/>
              <a:gd name="connsiteY8" fmla="*/ 176635 h 2197287"/>
              <a:gd name="connsiteX9" fmla="*/ 52914 w 1782038"/>
              <a:gd name="connsiteY9" fmla="*/ 729959 h 2197287"/>
              <a:gd name="connsiteX10" fmla="*/ 99749 w 1782038"/>
              <a:gd name="connsiteY10" fmla="*/ 1586372 h 2197287"/>
              <a:gd name="connsiteX11" fmla="*/ 749419 w 1782038"/>
              <a:gd name="connsiteY11" fmla="*/ 2169804 h 2197287"/>
              <a:gd name="connsiteX12" fmla="*/ 994300 w 1782038"/>
              <a:gd name="connsiteY12" fmla="*/ 2177833 h 2197287"/>
              <a:gd name="connsiteX13" fmla="*/ 1148186 w 1782038"/>
              <a:gd name="connsiteY13" fmla="*/ 1298002 h 2197287"/>
              <a:gd name="connsiteX14" fmla="*/ 860134 w 1782038"/>
              <a:gd name="connsiteY14" fmla="*/ 194699 h 2197287"/>
              <a:gd name="connsiteX15" fmla="*/ 895498 w 1782038"/>
              <a:gd name="connsiteY15" fmla="*/ 83695 h 2197287"/>
              <a:gd name="connsiteX16" fmla="*/ 1208527 w 1782038"/>
              <a:gd name="connsiteY16" fmla="*/ 1278660 h 2197287"/>
              <a:gd name="connsiteX17" fmla="*/ 1062803 w 1782038"/>
              <a:gd name="connsiteY17" fmla="*/ 2166682 h 2197287"/>
              <a:gd name="connsiteX18" fmla="*/ 1348908 w 1782038"/>
              <a:gd name="connsiteY18" fmla="*/ 2029968 h 2197287"/>
              <a:gd name="connsiteX19" fmla="*/ 1694819 w 1782038"/>
              <a:gd name="connsiteY19" fmla="*/ 1560948 h 2197287"/>
              <a:gd name="connsiteX20" fmla="*/ 1728273 w 1782038"/>
              <a:gd name="connsiteY20" fmla="*/ 1467277 h 2197287"/>
              <a:gd name="connsiteX21" fmla="*/ 1775777 w 1782038"/>
              <a:gd name="connsiteY21" fmla="*/ 1219720 h 2197287"/>
              <a:gd name="connsiteX22" fmla="*/ 1601818 w 1782038"/>
              <a:gd name="connsiteY22" fmla="*/ 431552 h 2197287"/>
              <a:gd name="connsiteX0" fmla="*/ 1601818 w 1782038"/>
              <a:gd name="connsiteY0" fmla="*/ 431552 h 2197287"/>
              <a:gd name="connsiteX1" fmla="*/ 1099344 w 1782038"/>
              <a:gd name="connsiteY1" fmla="*/ 28770 h 2197287"/>
              <a:gd name="connsiteX2" fmla="*/ 928061 w 1782038"/>
              <a:gd name="connsiteY2" fmla="*/ 0 h 2197287"/>
              <a:gd name="connsiteX3" fmla="*/ 805621 w 1782038"/>
              <a:gd name="connsiteY3" fmla="*/ 6021 h 2197287"/>
              <a:gd name="connsiteX4" fmla="*/ 813650 w 1782038"/>
              <a:gd name="connsiteY4" fmla="*/ 38806 h 2197287"/>
              <a:gd name="connsiteX5" fmla="*/ 805621 w 1782038"/>
              <a:gd name="connsiteY5" fmla="*/ 6021 h 2197287"/>
              <a:gd name="connsiteX6" fmla="*/ 704591 w 1782038"/>
              <a:gd name="connsiteY6" fmla="*/ 22079 h 2197287"/>
              <a:gd name="connsiteX7" fmla="*/ 689871 w 1782038"/>
              <a:gd name="connsiteY7" fmla="*/ 28101 h 2197287"/>
              <a:gd name="connsiteX8" fmla="*/ 407522 w 1782038"/>
              <a:gd name="connsiteY8" fmla="*/ 176635 h 2197287"/>
              <a:gd name="connsiteX9" fmla="*/ 52914 w 1782038"/>
              <a:gd name="connsiteY9" fmla="*/ 729959 h 2197287"/>
              <a:gd name="connsiteX10" fmla="*/ 99749 w 1782038"/>
              <a:gd name="connsiteY10" fmla="*/ 1586372 h 2197287"/>
              <a:gd name="connsiteX11" fmla="*/ 749419 w 1782038"/>
              <a:gd name="connsiteY11" fmla="*/ 2169804 h 2197287"/>
              <a:gd name="connsiteX12" fmla="*/ 994300 w 1782038"/>
              <a:gd name="connsiteY12" fmla="*/ 2177833 h 2197287"/>
              <a:gd name="connsiteX13" fmla="*/ 1148186 w 1782038"/>
              <a:gd name="connsiteY13" fmla="*/ 1298002 h 2197287"/>
              <a:gd name="connsiteX14" fmla="*/ 860134 w 1782038"/>
              <a:gd name="connsiteY14" fmla="*/ 194699 h 2197287"/>
              <a:gd name="connsiteX15" fmla="*/ 895498 w 1782038"/>
              <a:gd name="connsiteY15" fmla="*/ 83695 h 2197287"/>
              <a:gd name="connsiteX16" fmla="*/ 1208527 w 1782038"/>
              <a:gd name="connsiteY16" fmla="*/ 1278660 h 2197287"/>
              <a:gd name="connsiteX17" fmla="*/ 1062803 w 1782038"/>
              <a:gd name="connsiteY17" fmla="*/ 2166682 h 2197287"/>
              <a:gd name="connsiteX18" fmla="*/ 1348908 w 1782038"/>
              <a:gd name="connsiteY18" fmla="*/ 2029968 h 2197287"/>
              <a:gd name="connsiteX19" fmla="*/ 1694819 w 1782038"/>
              <a:gd name="connsiteY19" fmla="*/ 1560948 h 2197287"/>
              <a:gd name="connsiteX20" fmla="*/ 1728273 w 1782038"/>
              <a:gd name="connsiteY20" fmla="*/ 1467277 h 2197287"/>
              <a:gd name="connsiteX21" fmla="*/ 1775777 w 1782038"/>
              <a:gd name="connsiteY21" fmla="*/ 1219720 h 2197287"/>
              <a:gd name="connsiteX22" fmla="*/ 1601818 w 1782038"/>
              <a:gd name="connsiteY22" fmla="*/ 431552 h 2197287"/>
              <a:gd name="connsiteX0" fmla="*/ 1601818 w 1782038"/>
              <a:gd name="connsiteY0" fmla="*/ 431552 h 2197287"/>
              <a:gd name="connsiteX1" fmla="*/ 1099344 w 1782038"/>
              <a:gd name="connsiteY1" fmla="*/ 28770 h 2197287"/>
              <a:gd name="connsiteX2" fmla="*/ 928061 w 1782038"/>
              <a:gd name="connsiteY2" fmla="*/ 0 h 2197287"/>
              <a:gd name="connsiteX3" fmla="*/ 805621 w 1782038"/>
              <a:gd name="connsiteY3" fmla="*/ 6021 h 2197287"/>
              <a:gd name="connsiteX4" fmla="*/ 813650 w 1782038"/>
              <a:gd name="connsiteY4" fmla="*/ 38806 h 2197287"/>
              <a:gd name="connsiteX5" fmla="*/ 805621 w 1782038"/>
              <a:gd name="connsiteY5" fmla="*/ 6021 h 2197287"/>
              <a:gd name="connsiteX6" fmla="*/ 704591 w 1782038"/>
              <a:gd name="connsiteY6" fmla="*/ 22079 h 2197287"/>
              <a:gd name="connsiteX7" fmla="*/ 689871 w 1782038"/>
              <a:gd name="connsiteY7" fmla="*/ 28101 h 2197287"/>
              <a:gd name="connsiteX8" fmla="*/ 407522 w 1782038"/>
              <a:gd name="connsiteY8" fmla="*/ 176635 h 2197287"/>
              <a:gd name="connsiteX9" fmla="*/ 52914 w 1782038"/>
              <a:gd name="connsiteY9" fmla="*/ 729959 h 2197287"/>
              <a:gd name="connsiteX10" fmla="*/ 99749 w 1782038"/>
              <a:gd name="connsiteY10" fmla="*/ 1586372 h 2197287"/>
              <a:gd name="connsiteX11" fmla="*/ 749419 w 1782038"/>
              <a:gd name="connsiteY11" fmla="*/ 2169804 h 2197287"/>
              <a:gd name="connsiteX12" fmla="*/ 994300 w 1782038"/>
              <a:gd name="connsiteY12" fmla="*/ 2177833 h 2197287"/>
              <a:gd name="connsiteX13" fmla="*/ 1148186 w 1782038"/>
              <a:gd name="connsiteY13" fmla="*/ 1298002 h 2197287"/>
              <a:gd name="connsiteX14" fmla="*/ 860134 w 1782038"/>
              <a:gd name="connsiteY14" fmla="*/ 194699 h 2197287"/>
              <a:gd name="connsiteX15" fmla="*/ 895498 w 1782038"/>
              <a:gd name="connsiteY15" fmla="*/ 83695 h 2197287"/>
              <a:gd name="connsiteX16" fmla="*/ 1208527 w 1782038"/>
              <a:gd name="connsiteY16" fmla="*/ 1278660 h 2197287"/>
              <a:gd name="connsiteX17" fmla="*/ 1062803 w 1782038"/>
              <a:gd name="connsiteY17" fmla="*/ 2166682 h 2197287"/>
              <a:gd name="connsiteX18" fmla="*/ 1348908 w 1782038"/>
              <a:gd name="connsiteY18" fmla="*/ 2029968 h 2197287"/>
              <a:gd name="connsiteX19" fmla="*/ 1694819 w 1782038"/>
              <a:gd name="connsiteY19" fmla="*/ 1560948 h 2197287"/>
              <a:gd name="connsiteX20" fmla="*/ 1728273 w 1782038"/>
              <a:gd name="connsiteY20" fmla="*/ 1467277 h 2197287"/>
              <a:gd name="connsiteX21" fmla="*/ 1775777 w 1782038"/>
              <a:gd name="connsiteY21" fmla="*/ 1219720 h 2197287"/>
              <a:gd name="connsiteX22" fmla="*/ 1601818 w 1782038"/>
              <a:gd name="connsiteY22" fmla="*/ 431552 h 219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82038" h="2197287">
                <a:moveTo>
                  <a:pt x="1601818" y="431552"/>
                </a:moveTo>
                <a:cubicBezTo>
                  <a:pt x="1482723" y="238190"/>
                  <a:pt x="1319469" y="96346"/>
                  <a:pt x="1099344" y="28770"/>
                </a:cubicBezTo>
                <a:cubicBezTo>
                  <a:pt x="1043811" y="11374"/>
                  <a:pt x="986271" y="3345"/>
                  <a:pt x="928061" y="0"/>
                </a:cubicBezTo>
                <a:cubicBezTo>
                  <a:pt x="887248" y="2676"/>
                  <a:pt x="845765" y="-4015"/>
                  <a:pt x="805621" y="6021"/>
                </a:cubicBezTo>
                <a:cubicBezTo>
                  <a:pt x="804283" y="18065"/>
                  <a:pt x="808297" y="28770"/>
                  <a:pt x="813650" y="38806"/>
                </a:cubicBezTo>
                <a:cubicBezTo>
                  <a:pt x="808297" y="28770"/>
                  <a:pt x="804283" y="18734"/>
                  <a:pt x="805621" y="6021"/>
                </a:cubicBezTo>
                <a:cubicBezTo>
                  <a:pt x="770829" y="5353"/>
                  <a:pt x="738714" y="18734"/>
                  <a:pt x="704591" y="22079"/>
                </a:cubicBezTo>
                <a:cubicBezTo>
                  <a:pt x="699907" y="24086"/>
                  <a:pt x="695224" y="26763"/>
                  <a:pt x="689871" y="28101"/>
                </a:cubicBezTo>
                <a:cubicBezTo>
                  <a:pt x="585496" y="58209"/>
                  <a:pt x="491826" y="108390"/>
                  <a:pt x="407522" y="176635"/>
                </a:cubicBezTo>
                <a:cubicBezTo>
                  <a:pt x="228211" y="321824"/>
                  <a:pt x="114468" y="510503"/>
                  <a:pt x="52914" y="729959"/>
                </a:cubicBezTo>
                <a:cubicBezTo>
                  <a:pt x="-28713" y="1020337"/>
                  <a:pt x="-18008" y="1308038"/>
                  <a:pt x="99749" y="1586372"/>
                </a:cubicBezTo>
                <a:cubicBezTo>
                  <a:pt x="224196" y="1880765"/>
                  <a:pt x="424249" y="2096875"/>
                  <a:pt x="749419" y="2169804"/>
                </a:cubicBezTo>
                <a:cubicBezTo>
                  <a:pt x="830377" y="2187869"/>
                  <a:pt x="912004" y="2188538"/>
                  <a:pt x="994300" y="2177833"/>
                </a:cubicBezTo>
                <a:cubicBezTo>
                  <a:pt x="1060761" y="2032533"/>
                  <a:pt x="1170547" y="1628524"/>
                  <a:pt x="1148186" y="1298002"/>
                </a:cubicBezTo>
                <a:cubicBezTo>
                  <a:pt x="1105527" y="1098489"/>
                  <a:pt x="859465" y="235513"/>
                  <a:pt x="860134" y="194699"/>
                </a:cubicBezTo>
                <a:cubicBezTo>
                  <a:pt x="860803" y="163922"/>
                  <a:pt x="892153" y="114473"/>
                  <a:pt x="895498" y="83695"/>
                </a:cubicBezTo>
                <a:cubicBezTo>
                  <a:pt x="920254" y="221524"/>
                  <a:pt x="1173735" y="1142838"/>
                  <a:pt x="1208527" y="1278660"/>
                </a:cubicBezTo>
                <a:cubicBezTo>
                  <a:pt x="1242634" y="1633603"/>
                  <a:pt x="1148318" y="2039909"/>
                  <a:pt x="1062803" y="2166682"/>
                </a:cubicBezTo>
                <a:cubicBezTo>
                  <a:pt x="1079976" y="2256115"/>
                  <a:pt x="1243572" y="2130924"/>
                  <a:pt x="1348908" y="2029968"/>
                </a:cubicBezTo>
                <a:cubicBezTo>
                  <a:pt x="1454244" y="1929012"/>
                  <a:pt x="1624567" y="1750295"/>
                  <a:pt x="1694819" y="1560948"/>
                </a:cubicBezTo>
                <a:cubicBezTo>
                  <a:pt x="1706193" y="1529501"/>
                  <a:pt x="1718237" y="1498724"/>
                  <a:pt x="1728273" y="1467277"/>
                </a:cubicBezTo>
                <a:cubicBezTo>
                  <a:pt x="1754367" y="1386989"/>
                  <a:pt x="1768417" y="1303355"/>
                  <a:pt x="1775777" y="1219720"/>
                </a:cubicBezTo>
                <a:cubicBezTo>
                  <a:pt x="1801202" y="938040"/>
                  <a:pt x="1750352" y="673756"/>
                  <a:pt x="1601818" y="431552"/>
                </a:cubicBezTo>
                <a:close/>
              </a:path>
            </a:pathLst>
          </a:custGeom>
          <a:solidFill>
            <a:schemeClr val="accent6"/>
          </a:solidFill>
          <a:ln w="6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="" xmlns:a16="http://schemas.microsoft.com/office/drawing/2014/main" id="{45970425-707E-4D73-863E-E15B780D7387}"/>
              </a:ext>
            </a:extLst>
          </p:cNvPr>
          <p:cNvSpPr txBox="1">
            <a:spLocks/>
          </p:cNvSpPr>
          <p:nvPr/>
        </p:nvSpPr>
        <p:spPr>
          <a:xfrm>
            <a:off x="9783262" y="4392941"/>
            <a:ext cx="117131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Summarize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1C85A60-9780-469E-80D5-AC7C999D4014}"/>
              </a:ext>
            </a:extLst>
          </p:cNvPr>
          <p:cNvGrpSpPr/>
          <p:nvPr/>
        </p:nvGrpSpPr>
        <p:grpSpPr>
          <a:xfrm>
            <a:off x="7673333" y="2278260"/>
            <a:ext cx="862205" cy="1849046"/>
            <a:chOff x="7673333" y="2278260"/>
            <a:chExt cx="862205" cy="1849046"/>
          </a:xfrm>
        </p:grpSpPr>
        <p:grpSp>
          <p:nvGrpSpPr>
            <p:cNvPr id="36" name="그룹 22">
              <a:extLst>
                <a:ext uri="{FF2B5EF4-FFF2-40B4-BE49-F238E27FC236}">
                  <a16:creationId xmlns="" xmlns:a16="http://schemas.microsoft.com/office/drawing/2014/main" id="{1CEEECC3-FC55-4426-9760-C0FECF5024EC}"/>
                </a:ext>
              </a:extLst>
            </p:cNvPr>
            <p:cNvGrpSpPr/>
            <p:nvPr/>
          </p:nvGrpSpPr>
          <p:grpSpPr>
            <a:xfrm>
              <a:off x="7673333" y="2797366"/>
              <a:ext cx="862205" cy="1329940"/>
              <a:chOff x="7311137" y="4298740"/>
              <a:chExt cx="1360941" cy="1965858"/>
            </a:xfrm>
          </p:grpSpPr>
          <p:grpSp>
            <p:nvGrpSpPr>
              <p:cNvPr id="43" name="그룹 23">
                <a:extLst>
                  <a:ext uri="{FF2B5EF4-FFF2-40B4-BE49-F238E27FC236}">
                    <a16:creationId xmlns="" xmlns:a16="http://schemas.microsoft.com/office/drawing/2014/main" id="{39205DF4-ED76-4DE8-96D8-BDCD7E388C3F}"/>
                  </a:ext>
                </a:extLst>
              </p:cNvPr>
              <p:cNvGrpSpPr/>
              <p:nvPr/>
            </p:nvGrpSpPr>
            <p:grpSpPr>
              <a:xfrm>
                <a:off x="7521194" y="5284915"/>
                <a:ext cx="1137987" cy="979683"/>
                <a:chOff x="7521194" y="5284915"/>
                <a:chExt cx="1137987" cy="979683"/>
              </a:xfrm>
            </p:grpSpPr>
            <p:grpSp>
              <p:nvGrpSpPr>
                <p:cNvPr id="49" name="Group 7">
                  <a:extLst>
                    <a:ext uri="{FF2B5EF4-FFF2-40B4-BE49-F238E27FC236}">
                      <a16:creationId xmlns="" xmlns:a16="http://schemas.microsoft.com/office/drawing/2014/main" id="{00BF05ED-3368-444B-95C7-2EBED4F508E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5580112" y="4160675"/>
                  <a:chExt cx="2016224" cy="1735751"/>
                </a:xfrm>
              </p:grpSpPr>
              <p:sp>
                <p:nvSpPr>
                  <p:cNvPr id="51" name="Trapezoid 1">
                    <a:extLst>
                      <a:ext uri="{FF2B5EF4-FFF2-40B4-BE49-F238E27FC236}">
                        <a16:creationId xmlns="" xmlns:a16="http://schemas.microsoft.com/office/drawing/2014/main" id="{F406F910-3B64-41A5-A0E7-4661D75768F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796136" y="4653136"/>
                    <a:ext cx="1584176" cy="1243290"/>
                  </a:xfrm>
                  <a:custGeom>
                    <a:avLst/>
                    <a:gdLst>
                      <a:gd name="connsiteX0" fmla="*/ 0 w 1584176"/>
                      <a:gd name="connsiteY0" fmla="*/ 1216152 h 1216152"/>
                      <a:gd name="connsiteX1" fmla="*/ 304038 w 1584176"/>
                      <a:gd name="connsiteY1" fmla="*/ 0 h 1216152"/>
                      <a:gd name="connsiteX2" fmla="*/ 1280138 w 1584176"/>
                      <a:gd name="connsiteY2" fmla="*/ 0 h 1216152"/>
                      <a:gd name="connsiteX3" fmla="*/ 1584176 w 1584176"/>
                      <a:gd name="connsiteY3" fmla="*/ 1216152 h 1216152"/>
                      <a:gd name="connsiteX4" fmla="*/ 0 w 1584176"/>
                      <a:gd name="connsiteY4" fmla="*/ 1216152 h 1216152"/>
                      <a:gd name="connsiteX0" fmla="*/ 0 w 1584176"/>
                      <a:gd name="connsiteY0" fmla="*/ 1235792 h 1235792"/>
                      <a:gd name="connsiteX1" fmla="*/ 304038 w 1584176"/>
                      <a:gd name="connsiteY1" fmla="*/ 19640 h 1235792"/>
                      <a:gd name="connsiteX2" fmla="*/ 1280138 w 1584176"/>
                      <a:gd name="connsiteY2" fmla="*/ 19640 h 1235792"/>
                      <a:gd name="connsiteX3" fmla="*/ 1584176 w 1584176"/>
                      <a:gd name="connsiteY3" fmla="*/ 1235792 h 1235792"/>
                      <a:gd name="connsiteX4" fmla="*/ 0 w 1584176"/>
                      <a:gd name="connsiteY4" fmla="*/ 1235792 h 1235792"/>
                      <a:gd name="connsiteX0" fmla="*/ 0 w 1584176"/>
                      <a:gd name="connsiteY0" fmla="*/ 1243290 h 1243290"/>
                      <a:gd name="connsiteX1" fmla="*/ 304038 w 1584176"/>
                      <a:gd name="connsiteY1" fmla="*/ 27138 h 1243290"/>
                      <a:gd name="connsiteX2" fmla="*/ 1280138 w 1584176"/>
                      <a:gd name="connsiteY2" fmla="*/ 27138 h 1243290"/>
                      <a:gd name="connsiteX3" fmla="*/ 1584176 w 1584176"/>
                      <a:gd name="connsiteY3" fmla="*/ 1243290 h 1243290"/>
                      <a:gd name="connsiteX4" fmla="*/ 0 w 1584176"/>
                      <a:gd name="connsiteY4" fmla="*/ 1243290 h 124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84176" h="1243290">
                        <a:moveTo>
                          <a:pt x="0" y="1243290"/>
                        </a:moveTo>
                        <a:lnTo>
                          <a:pt x="304038" y="27138"/>
                        </a:lnTo>
                        <a:cubicBezTo>
                          <a:pt x="629405" y="-57"/>
                          <a:pt x="941174" y="-17053"/>
                          <a:pt x="1280138" y="27138"/>
                        </a:cubicBezTo>
                        <a:lnTo>
                          <a:pt x="1584176" y="1243290"/>
                        </a:lnTo>
                        <a:lnTo>
                          <a:pt x="0" y="1243290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Trapezoid 6">
                    <a:extLst>
                      <a:ext uri="{FF2B5EF4-FFF2-40B4-BE49-F238E27FC236}">
                        <a16:creationId xmlns="" xmlns:a16="http://schemas.microsoft.com/office/drawing/2014/main" id="{AC4E8712-1C6C-4AE9-8DA9-D73414350AA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580112" y="4312147"/>
                    <a:ext cx="2016224" cy="471979"/>
                  </a:xfrm>
                  <a:custGeom>
                    <a:avLst/>
                    <a:gdLst>
                      <a:gd name="connsiteX0" fmla="*/ 0 w 2016224"/>
                      <a:gd name="connsiteY0" fmla="*/ 360040 h 360040"/>
                      <a:gd name="connsiteX1" fmla="*/ 128109 w 2016224"/>
                      <a:gd name="connsiteY1" fmla="*/ 0 h 360040"/>
                      <a:gd name="connsiteX2" fmla="*/ 1888115 w 2016224"/>
                      <a:gd name="connsiteY2" fmla="*/ 0 h 360040"/>
                      <a:gd name="connsiteX3" fmla="*/ 2016224 w 2016224"/>
                      <a:gd name="connsiteY3" fmla="*/ 360040 h 360040"/>
                      <a:gd name="connsiteX4" fmla="*/ 0 w 2016224"/>
                      <a:gd name="connsiteY4" fmla="*/ 360040 h 360040"/>
                      <a:gd name="connsiteX0" fmla="*/ 0 w 2016224"/>
                      <a:gd name="connsiteY0" fmla="*/ 431046 h 431046"/>
                      <a:gd name="connsiteX1" fmla="*/ 128109 w 2016224"/>
                      <a:gd name="connsiteY1" fmla="*/ 71006 h 431046"/>
                      <a:gd name="connsiteX2" fmla="*/ 1888115 w 2016224"/>
                      <a:gd name="connsiteY2" fmla="*/ 71006 h 431046"/>
                      <a:gd name="connsiteX3" fmla="*/ 2016224 w 2016224"/>
                      <a:gd name="connsiteY3" fmla="*/ 431046 h 431046"/>
                      <a:gd name="connsiteX4" fmla="*/ 0 w 2016224"/>
                      <a:gd name="connsiteY4" fmla="*/ 431046 h 431046"/>
                      <a:gd name="connsiteX0" fmla="*/ 0 w 2016224"/>
                      <a:gd name="connsiteY0" fmla="*/ 458241 h 458241"/>
                      <a:gd name="connsiteX1" fmla="*/ 128109 w 2016224"/>
                      <a:gd name="connsiteY1" fmla="*/ 98201 h 458241"/>
                      <a:gd name="connsiteX2" fmla="*/ 1888115 w 2016224"/>
                      <a:gd name="connsiteY2" fmla="*/ 98201 h 458241"/>
                      <a:gd name="connsiteX3" fmla="*/ 2016224 w 2016224"/>
                      <a:gd name="connsiteY3" fmla="*/ 458241 h 458241"/>
                      <a:gd name="connsiteX4" fmla="*/ 0 w 2016224"/>
                      <a:gd name="connsiteY4" fmla="*/ 458241 h 458241"/>
                      <a:gd name="connsiteX0" fmla="*/ 0 w 2016224"/>
                      <a:gd name="connsiteY0" fmla="*/ 465296 h 465296"/>
                      <a:gd name="connsiteX1" fmla="*/ 128109 w 2016224"/>
                      <a:gd name="connsiteY1" fmla="*/ 105256 h 465296"/>
                      <a:gd name="connsiteX2" fmla="*/ 1888115 w 2016224"/>
                      <a:gd name="connsiteY2" fmla="*/ 105256 h 465296"/>
                      <a:gd name="connsiteX3" fmla="*/ 2016224 w 2016224"/>
                      <a:gd name="connsiteY3" fmla="*/ 465296 h 465296"/>
                      <a:gd name="connsiteX4" fmla="*/ 0 w 2016224"/>
                      <a:gd name="connsiteY4" fmla="*/ 465296 h 465296"/>
                      <a:gd name="connsiteX0" fmla="*/ 0 w 2016224"/>
                      <a:gd name="connsiteY0" fmla="*/ 471979 h 471979"/>
                      <a:gd name="connsiteX1" fmla="*/ 128109 w 2016224"/>
                      <a:gd name="connsiteY1" fmla="*/ 111939 h 471979"/>
                      <a:gd name="connsiteX2" fmla="*/ 1888115 w 2016224"/>
                      <a:gd name="connsiteY2" fmla="*/ 111939 h 471979"/>
                      <a:gd name="connsiteX3" fmla="*/ 2016224 w 2016224"/>
                      <a:gd name="connsiteY3" fmla="*/ 471979 h 471979"/>
                      <a:gd name="connsiteX4" fmla="*/ 0 w 2016224"/>
                      <a:gd name="connsiteY4" fmla="*/ 471979 h 471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6224" h="471979">
                        <a:moveTo>
                          <a:pt x="0" y="471979"/>
                        </a:moveTo>
                        <a:lnTo>
                          <a:pt x="128109" y="111939"/>
                        </a:lnTo>
                        <a:cubicBezTo>
                          <a:pt x="572010" y="-7034"/>
                          <a:pt x="1260655" y="-64822"/>
                          <a:pt x="1888115" y="111939"/>
                        </a:cubicBezTo>
                        <a:lnTo>
                          <a:pt x="2016224" y="471979"/>
                        </a:lnTo>
                        <a:lnTo>
                          <a:pt x="0" y="471979"/>
                        </a:lnTo>
                        <a:close/>
                      </a:path>
                    </a:pathLst>
                  </a:custGeom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Oval 5">
                    <a:extLst>
                      <a:ext uri="{FF2B5EF4-FFF2-40B4-BE49-F238E27FC236}">
                        <a16:creationId xmlns="" xmlns:a16="http://schemas.microsoft.com/office/drawing/2014/main" id="{931F8A39-8137-4ADB-9619-A72C625DDCA5}"/>
                      </a:ext>
                    </a:extLst>
                  </p:cNvPr>
                  <p:cNvSpPr/>
                  <p:nvPr/>
                </p:nvSpPr>
                <p:spPr>
                  <a:xfrm>
                    <a:off x="5580223" y="4160675"/>
                    <a:ext cx="2016000" cy="302944"/>
                  </a:xfrm>
                  <a:prstGeom prst="ellipse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Chord 23">
                  <a:extLst>
                    <a:ext uri="{FF2B5EF4-FFF2-40B4-BE49-F238E27FC236}">
                      <a16:creationId xmlns="" xmlns:a16="http://schemas.microsoft.com/office/drawing/2014/main" id="{CB52D55D-3F25-45E0-8D13-CE64E2A3ADBC}"/>
                    </a:ext>
                  </a:extLst>
                </p:cNvPr>
                <p:cNvSpPr/>
                <p:nvPr/>
              </p:nvSpPr>
              <p:spPr>
                <a:xfrm>
                  <a:off x="7788585" y="5306768"/>
                  <a:ext cx="578589" cy="141955"/>
                </a:xfrm>
                <a:custGeom>
                  <a:avLst/>
                  <a:gdLst>
                    <a:gd name="connsiteX0" fmla="*/ 115433 w 914400"/>
                    <a:gd name="connsiteY0" fmla="*/ 153510 h 914400"/>
                    <a:gd name="connsiteX1" fmla="*/ 462323 w 914400"/>
                    <a:gd name="connsiteY1" fmla="*/ 28 h 914400"/>
                    <a:gd name="connsiteX2" fmla="*/ 805686 w 914400"/>
                    <a:gd name="connsiteY2" fmla="*/ 161244 h 914400"/>
                    <a:gd name="connsiteX3" fmla="*/ 115433 w 914400"/>
                    <a:gd name="connsiteY3" fmla="*/ 153510 h 914400"/>
                    <a:gd name="connsiteX0" fmla="*/ 0 w 723591"/>
                    <a:gd name="connsiteY0" fmla="*/ 177315 h 177532"/>
                    <a:gd name="connsiteX1" fmla="*/ 380228 w 723591"/>
                    <a:gd name="connsiteY1" fmla="*/ 21 h 177532"/>
                    <a:gd name="connsiteX2" fmla="*/ 723591 w 723591"/>
                    <a:gd name="connsiteY2" fmla="*/ 161237 h 177532"/>
                    <a:gd name="connsiteX3" fmla="*/ 0 w 723591"/>
                    <a:gd name="connsiteY3" fmla="*/ 177315 h 177532"/>
                    <a:gd name="connsiteX0" fmla="*/ 0 w 759310"/>
                    <a:gd name="connsiteY0" fmla="*/ 177315 h 185049"/>
                    <a:gd name="connsiteX1" fmla="*/ 380228 w 759310"/>
                    <a:gd name="connsiteY1" fmla="*/ 21 h 185049"/>
                    <a:gd name="connsiteX2" fmla="*/ 759310 w 759310"/>
                    <a:gd name="connsiteY2" fmla="*/ 185049 h 185049"/>
                    <a:gd name="connsiteX3" fmla="*/ 0 w 759310"/>
                    <a:gd name="connsiteY3" fmla="*/ 177315 h 185049"/>
                    <a:gd name="connsiteX0" fmla="*/ 0 w 759310"/>
                    <a:gd name="connsiteY0" fmla="*/ 177315 h 188144"/>
                    <a:gd name="connsiteX1" fmla="*/ 380228 w 759310"/>
                    <a:gd name="connsiteY1" fmla="*/ 21 h 188144"/>
                    <a:gd name="connsiteX2" fmla="*/ 759310 w 759310"/>
                    <a:gd name="connsiteY2" fmla="*/ 185049 h 188144"/>
                    <a:gd name="connsiteX3" fmla="*/ 0 w 759310"/>
                    <a:gd name="connsiteY3" fmla="*/ 177315 h 188144"/>
                    <a:gd name="connsiteX0" fmla="*/ 0 w 759310"/>
                    <a:gd name="connsiteY0" fmla="*/ 177315 h 191233"/>
                    <a:gd name="connsiteX1" fmla="*/ 380228 w 759310"/>
                    <a:gd name="connsiteY1" fmla="*/ 21 h 191233"/>
                    <a:gd name="connsiteX2" fmla="*/ 759310 w 759310"/>
                    <a:gd name="connsiteY2" fmla="*/ 185049 h 191233"/>
                    <a:gd name="connsiteX3" fmla="*/ 0 w 759310"/>
                    <a:gd name="connsiteY3" fmla="*/ 177315 h 191233"/>
                    <a:gd name="connsiteX0" fmla="*/ 0 w 759310"/>
                    <a:gd name="connsiteY0" fmla="*/ 177315 h 187572"/>
                    <a:gd name="connsiteX1" fmla="*/ 380228 w 759310"/>
                    <a:gd name="connsiteY1" fmla="*/ 21 h 187572"/>
                    <a:gd name="connsiteX2" fmla="*/ 759310 w 759310"/>
                    <a:gd name="connsiteY2" fmla="*/ 177905 h 187572"/>
                    <a:gd name="connsiteX3" fmla="*/ 0 w 759310"/>
                    <a:gd name="connsiteY3" fmla="*/ 177315 h 187572"/>
                    <a:gd name="connsiteX0" fmla="*/ 0 w 768835"/>
                    <a:gd name="connsiteY0" fmla="*/ 177315 h 188632"/>
                    <a:gd name="connsiteX1" fmla="*/ 380228 w 768835"/>
                    <a:gd name="connsiteY1" fmla="*/ 21 h 188632"/>
                    <a:gd name="connsiteX2" fmla="*/ 768835 w 768835"/>
                    <a:gd name="connsiteY2" fmla="*/ 180287 h 188632"/>
                    <a:gd name="connsiteX3" fmla="*/ 0 w 768835"/>
                    <a:gd name="connsiteY3" fmla="*/ 177315 h 188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8835" h="188632">
                      <a:moveTo>
                        <a:pt x="0" y="177315"/>
                      </a:moveTo>
                      <a:cubicBezTo>
                        <a:pt x="87950" y="78338"/>
                        <a:pt x="247828" y="-1462"/>
                        <a:pt x="380228" y="21"/>
                      </a:cubicBezTo>
                      <a:cubicBezTo>
                        <a:pt x="512627" y="1505"/>
                        <a:pt x="683125" y="79364"/>
                        <a:pt x="768835" y="180287"/>
                      </a:cubicBezTo>
                      <a:cubicBezTo>
                        <a:pt x="513351" y="189616"/>
                        <a:pt x="257866" y="194180"/>
                        <a:pt x="0" y="17731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24">
                <a:extLst>
                  <a:ext uri="{FF2B5EF4-FFF2-40B4-BE49-F238E27FC236}">
                    <a16:creationId xmlns="" xmlns:a16="http://schemas.microsoft.com/office/drawing/2014/main" id="{DC5857EA-37E5-45B4-832E-0DE5BABF893B}"/>
                  </a:ext>
                </a:extLst>
              </p:cNvPr>
              <p:cNvGrpSpPr/>
              <p:nvPr/>
            </p:nvGrpSpPr>
            <p:grpSpPr>
              <a:xfrm>
                <a:off x="7311137" y="4298740"/>
                <a:ext cx="1360941" cy="1039848"/>
                <a:chOff x="7311137" y="4298740"/>
                <a:chExt cx="1360941" cy="1039848"/>
              </a:xfrm>
            </p:grpSpPr>
            <p:sp>
              <p:nvSpPr>
                <p:cNvPr id="45" name="Freeform 9">
                  <a:extLst>
                    <a:ext uri="{FF2B5EF4-FFF2-40B4-BE49-F238E27FC236}">
                      <a16:creationId xmlns="" xmlns:a16="http://schemas.microsoft.com/office/drawing/2014/main" id="{6D118836-AD28-4C93-A508-D0FC58C785E0}"/>
                    </a:ext>
                  </a:extLst>
                </p:cNvPr>
                <p:cNvSpPr/>
                <p:nvPr/>
              </p:nvSpPr>
              <p:spPr>
                <a:xfrm>
                  <a:off x="7967244" y="4298740"/>
                  <a:ext cx="165150" cy="1039848"/>
                </a:xfrm>
                <a:custGeom>
                  <a:avLst/>
                  <a:gdLst>
                    <a:gd name="connsiteX0" fmla="*/ 171450 w 323850"/>
                    <a:gd name="connsiteY0" fmla="*/ 28575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71450 w 323850"/>
                    <a:gd name="connsiteY9" fmla="*/ 28575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85750 w 323850"/>
                    <a:gd name="connsiteY7" fmla="*/ 542925 h 2152650"/>
                    <a:gd name="connsiteX8" fmla="*/ 276225 w 323850"/>
                    <a:gd name="connsiteY8" fmla="*/ 0 h 2152650"/>
                    <a:gd name="connsiteX9" fmla="*/ 167117 w 323850"/>
                    <a:gd name="connsiteY9" fmla="*/ 2573 h 2152650"/>
                    <a:gd name="connsiteX0" fmla="*/ 167117 w 323850"/>
                    <a:gd name="connsiteY0" fmla="*/ 2573 h 2152650"/>
                    <a:gd name="connsiteX1" fmla="*/ 152400 w 323850"/>
                    <a:gd name="connsiteY1" fmla="*/ 647700 h 2152650"/>
                    <a:gd name="connsiteX2" fmla="*/ 0 w 323850"/>
                    <a:gd name="connsiteY2" fmla="*/ 1457325 h 2152650"/>
                    <a:gd name="connsiteX3" fmla="*/ 180975 w 323850"/>
                    <a:gd name="connsiteY3" fmla="*/ 2152650 h 2152650"/>
                    <a:gd name="connsiteX4" fmla="*/ 323850 w 323850"/>
                    <a:gd name="connsiteY4" fmla="*/ 2066925 h 2152650"/>
                    <a:gd name="connsiteX5" fmla="*/ 161925 w 323850"/>
                    <a:gd name="connsiteY5" fmla="*/ 1419225 h 2152650"/>
                    <a:gd name="connsiteX6" fmla="*/ 295275 w 323850"/>
                    <a:gd name="connsiteY6" fmla="*/ 628650 h 2152650"/>
                    <a:gd name="connsiteX7" fmla="*/ 276225 w 323850"/>
                    <a:gd name="connsiteY7" fmla="*/ 0 h 2152650"/>
                    <a:gd name="connsiteX8" fmla="*/ 167117 w 323850"/>
                    <a:gd name="connsiteY8" fmla="*/ 2573 h 2152650"/>
                    <a:gd name="connsiteX0" fmla="*/ 167117 w 327783"/>
                    <a:gd name="connsiteY0" fmla="*/ 2573 h 2152650"/>
                    <a:gd name="connsiteX1" fmla="*/ 152400 w 327783"/>
                    <a:gd name="connsiteY1" fmla="*/ 647700 h 2152650"/>
                    <a:gd name="connsiteX2" fmla="*/ 0 w 327783"/>
                    <a:gd name="connsiteY2" fmla="*/ 1457325 h 2152650"/>
                    <a:gd name="connsiteX3" fmla="*/ 180975 w 327783"/>
                    <a:gd name="connsiteY3" fmla="*/ 2152650 h 2152650"/>
                    <a:gd name="connsiteX4" fmla="*/ 323850 w 327783"/>
                    <a:gd name="connsiteY4" fmla="*/ 2066925 h 2152650"/>
                    <a:gd name="connsiteX5" fmla="*/ 161925 w 327783"/>
                    <a:gd name="connsiteY5" fmla="*/ 1419225 h 2152650"/>
                    <a:gd name="connsiteX6" fmla="*/ 295275 w 327783"/>
                    <a:gd name="connsiteY6" fmla="*/ 628650 h 2152650"/>
                    <a:gd name="connsiteX7" fmla="*/ 276225 w 327783"/>
                    <a:gd name="connsiteY7" fmla="*/ 0 h 2152650"/>
                    <a:gd name="connsiteX8" fmla="*/ 167117 w 327783"/>
                    <a:gd name="connsiteY8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517"/>
                    <a:gd name="connsiteY0" fmla="*/ 2573 h 2152650"/>
                    <a:gd name="connsiteX1" fmla="*/ 152400 w 349517"/>
                    <a:gd name="connsiteY1" fmla="*/ 647700 h 2152650"/>
                    <a:gd name="connsiteX2" fmla="*/ 0 w 349517"/>
                    <a:gd name="connsiteY2" fmla="*/ 1457325 h 2152650"/>
                    <a:gd name="connsiteX3" fmla="*/ 180975 w 349517"/>
                    <a:gd name="connsiteY3" fmla="*/ 2152650 h 2152650"/>
                    <a:gd name="connsiteX4" fmla="*/ 323850 w 349517"/>
                    <a:gd name="connsiteY4" fmla="*/ 2066925 h 2152650"/>
                    <a:gd name="connsiteX5" fmla="*/ 161925 w 349517"/>
                    <a:gd name="connsiteY5" fmla="*/ 1419225 h 2152650"/>
                    <a:gd name="connsiteX6" fmla="*/ 295275 w 349517"/>
                    <a:gd name="connsiteY6" fmla="*/ 628650 h 2152650"/>
                    <a:gd name="connsiteX7" fmla="*/ 349310 w 349517"/>
                    <a:gd name="connsiteY7" fmla="*/ 216050 h 2152650"/>
                    <a:gd name="connsiteX8" fmla="*/ 276225 w 349517"/>
                    <a:gd name="connsiteY8" fmla="*/ 0 h 2152650"/>
                    <a:gd name="connsiteX9" fmla="*/ 167117 w 349517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67117 w 349782"/>
                    <a:gd name="connsiteY0" fmla="*/ 2573 h 2152650"/>
                    <a:gd name="connsiteX1" fmla="*/ 152400 w 349782"/>
                    <a:gd name="connsiteY1" fmla="*/ 647700 h 2152650"/>
                    <a:gd name="connsiteX2" fmla="*/ 0 w 349782"/>
                    <a:gd name="connsiteY2" fmla="*/ 1457325 h 2152650"/>
                    <a:gd name="connsiteX3" fmla="*/ 180975 w 349782"/>
                    <a:gd name="connsiteY3" fmla="*/ 2152650 h 2152650"/>
                    <a:gd name="connsiteX4" fmla="*/ 323850 w 349782"/>
                    <a:gd name="connsiteY4" fmla="*/ 2066925 h 2152650"/>
                    <a:gd name="connsiteX5" fmla="*/ 161925 w 349782"/>
                    <a:gd name="connsiteY5" fmla="*/ 1419225 h 2152650"/>
                    <a:gd name="connsiteX6" fmla="*/ 295275 w 349782"/>
                    <a:gd name="connsiteY6" fmla="*/ 628650 h 2152650"/>
                    <a:gd name="connsiteX7" fmla="*/ 349310 w 349782"/>
                    <a:gd name="connsiteY7" fmla="*/ 216050 h 2152650"/>
                    <a:gd name="connsiteX8" fmla="*/ 276225 w 349782"/>
                    <a:gd name="connsiteY8" fmla="*/ 0 h 2152650"/>
                    <a:gd name="connsiteX9" fmla="*/ 167117 w 349782"/>
                    <a:gd name="connsiteY9" fmla="*/ 2573 h 2152650"/>
                    <a:gd name="connsiteX0" fmla="*/ 178793 w 361458"/>
                    <a:gd name="connsiteY0" fmla="*/ 2573 h 2152650"/>
                    <a:gd name="connsiteX1" fmla="*/ 164076 w 361458"/>
                    <a:gd name="connsiteY1" fmla="*/ 647700 h 2152650"/>
                    <a:gd name="connsiteX2" fmla="*/ 11676 w 361458"/>
                    <a:gd name="connsiteY2" fmla="*/ 1457325 h 2152650"/>
                    <a:gd name="connsiteX3" fmla="*/ 192651 w 361458"/>
                    <a:gd name="connsiteY3" fmla="*/ 2152650 h 2152650"/>
                    <a:gd name="connsiteX4" fmla="*/ 335526 w 361458"/>
                    <a:gd name="connsiteY4" fmla="*/ 2066925 h 2152650"/>
                    <a:gd name="connsiteX5" fmla="*/ 173601 w 361458"/>
                    <a:gd name="connsiteY5" fmla="*/ 1419225 h 2152650"/>
                    <a:gd name="connsiteX6" fmla="*/ 306951 w 361458"/>
                    <a:gd name="connsiteY6" fmla="*/ 628650 h 2152650"/>
                    <a:gd name="connsiteX7" fmla="*/ 360986 w 361458"/>
                    <a:gd name="connsiteY7" fmla="*/ 216050 h 2152650"/>
                    <a:gd name="connsiteX8" fmla="*/ 287901 w 361458"/>
                    <a:gd name="connsiteY8" fmla="*/ 0 h 2152650"/>
                    <a:gd name="connsiteX9" fmla="*/ 178793 w 361458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35526 w 361849"/>
                    <a:gd name="connsiteY4" fmla="*/ 2066925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849"/>
                    <a:gd name="connsiteY0" fmla="*/ 2573 h 2152650"/>
                    <a:gd name="connsiteX1" fmla="*/ 164076 w 361849"/>
                    <a:gd name="connsiteY1" fmla="*/ 647700 h 2152650"/>
                    <a:gd name="connsiteX2" fmla="*/ 11676 w 361849"/>
                    <a:gd name="connsiteY2" fmla="*/ 1457325 h 2152650"/>
                    <a:gd name="connsiteX3" fmla="*/ 192651 w 361849"/>
                    <a:gd name="connsiteY3" fmla="*/ 2152650 h 2152650"/>
                    <a:gd name="connsiteX4" fmla="*/ 361528 w 361849"/>
                    <a:gd name="connsiteY4" fmla="*/ 2131929 h 2152650"/>
                    <a:gd name="connsiteX5" fmla="*/ 173601 w 361849"/>
                    <a:gd name="connsiteY5" fmla="*/ 1419225 h 2152650"/>
                    <a:gd name="connsiteX6" fmla="*/ 315618 w 361849"/>
                    <a:gd name="connsiteY6" fmla="*/ 654652 h 2152650"/>
                    <a:gd name="connsiteX7" fmla="*/ 360986 w 361849"/>
                    <a:gd name="connsiteY7" fmla="*/ 216050 h 2152650"/>
                    <a:gd name="connsiteX8" fmla="*/ 287901 w 361849"/>
                    <a:gd name="connsiteY8" fmla="*/ 0 h 2152650"/>
                    <a:gd name="connsiteX9" fmla="*/ 178793 w 361849"/>
                    <a:gd name="connsiteY9" fmla="*/ 2573 h 2152650"/>
                    <a:gd name="connsiteX0" fmla="*/ 178793 w 361528"/>
                    <a:gd name="connsiteY0" fmla="*/ 2573 h 2152650"/>
                    <a:gd name="connsiteX1" fmla="*/ 164076 w 361528"/>
                    <a:gd name="connsiteY1" fmla="*/ 647700 h 2152650"/>
                    <a:gd name="connsiteX2" fmla="*/ 11676 w 361528"/>
                    <a:gd name="connsiteY2" fmla="*/ 1457325 h 2152650"/>
                    <a:gd name="connsiteX3" fmla="*/ 192651 w 361528"/>
                    <a:gd name="connsiteY3" fmla="*/ 2152650 h 2152650"/>
                    <a:gd name="connsiteX4" fmla="*/ 361528 w 361528"/>
                    <a:gd name="connsiteY4" fmla="*/ 2131929 h 2152650"/>
                    <a:gd name="connsiteX5" fmla="*/ 173601 w 361528"/>
                    <a:gd name="connsiteY5" fmla="*/ 1419225 h 2152650"/>
                    <a:gd name="connsiteX6" fmla="*/ 315618 w 361528"/>
                    <a:gd name="connsiteY6" fmla="*/ 654652 h 2152650"/>
                    <a:gd name="connsiteX7" fmla="*/ 287901 w 361528"/>
                    <a:gd name="connsiteY7" fmla="*/ 0 h 2152650"/>
                    <a:gd name="connsiteX8" fmla="*/ 178793 w 361528"/>
                    <a:gd name="connsiteY8" fmla="*/ 2573 h 2152650"/>
                    <a:gd name="connsiteX0" fmla="*/ 178793 w 374776"/>
                    <a:gd name="connsiteY0" fmla="*/ 2573 h 2152650"/>
                    <a:gd name="connsiteX1" fmla="*/ 164076 w 374776"/>
                    <a:gd name="connsiteY1" fmla="*/ 647700 h 2152650"/>
                    <a:gd name="connsiteX2" fmla="*/ 11676 w 374776"/>
                    <a:gd name="connsiteY2" fmla="*/ 1457325 h 2152650"/>
                    <a:gd name="connsiteX3" fmla="*/ 192651 w 374776"/>
                    <a:gd name="connsiteY3" fmla="*/ 2152650 h 2152650"/>
                    <a:gd name="connsiteX4" fmla="*/ 361528 w 374776"/>
                    <a:gd name="connsiteY4" fmla="*/ 2131929 h 2152650"/>
                    <a:gd name="connsiteX5" fmla="*/ 173601 w 374776"/>
                    <a:gd name="connsiteY5" fmla="*/ 1419225 h 2152650"/>
                    <a:gd name="connsiteX6" fmla="*/ 315618 w 374776"/>
                    <a:gd name="connsiteY6" fmla="*/ 654652 h 2152650"/>
                    <a:gd name="connsiteX7" fmla="*/ 287901 w 374776"/>
                    <a:gd name="connsiteY7" fmla="*/ 0 h 2152650"/>
                    <a:gd name="connsiteX8" fmla="*/ 178793 w 374776"/>
                    <a:gd name="connsiteY8" fmla="*/ 2573 h 2152650"/>
                    <a:gd name="connsiteX0" fmla="*/ 178793 w 391181"/>
                    <a:gd name="connsiteY0" fmla="*/ 2573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78793 w 391181"/>
                    <a:gd name="connsiteY8" fmla="*/ 2573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48458 w 391181"/>
                    <a:gd name="connsiteY0" fmla="*/ 15574 h 2152650"/>
                    <a:gd name="connsiteX1" fmla="*/ 164076 w 391181"/>
                    <a:gd name="connsiteY1" fmla="*/ 647700 h 2152650"/>
                    <a:gd name="connsiteX2" fmla="*/ 11676 w 391181"/>
                    <a:gd name="connsiteY2" fmla="*/ 1457325 h 2152650"/>
                    <a:gd name="connsiteX3" fmla="*/ 192651 w 391181"/>
                    <a:gd name="connsiteY3" fmla="*/ 2152650 h 2152650"/>
                    <a:gd name="connsiteX4" fmla="*/ 361528 w 391181"/>
                    <a:gd name="connsiteY4" fmla="*/ 2131929 h 2152650"/>
                    <a:gd name="connsiteX5" fmla="*/ 173601 w 391181"/>
                    <a:gd name="connsiteY5" fmla="*/ 1419225 h 2152650"/>
                    <a:gd name="connsiteX6" fmla="*/ 315618 w 391181"/>
                    <a:gd name="connsiteY6" fmla="*/ 654652 h 2152650"/>
                    <a:gd name="connsiteX7" fmla="*/ 287901 w 391181"/>
                    <a:gd name="connsiteY7" fmla="*/ 0 h 2152650"/>
                    <a:gd name="connsiteX8" fmla="*/ 148458 w 391181"/>
                    <a:gd name="connsiteY8" fmla="*/ 15574 h 2152650"/>
                    <a:gd name="connsiteX0" fmla="*/ 150132 w 392855"/>
                    <a:gd name="connsiteY0" fmla="*/ 15574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50132 w 392855"/>
                    <a:gd name="connsiteY8" fmla="*/ 15574 h 2152650"/>
                    <a:gd name="connsiteX0" fmla="*/ 132798 w 392855"/>
                    <a:gd name="connsiteY0" fmla="*/ 11240 h 2152650"/>
                    <a:gd name="connsiteX1" fmla="*/ 148416 w 392855"/>
                    <a:gd name="connsiteY1" fmla="*/ 647700 h 2152650"/>
                    <a:gd name="connsiteX2" fmla="*/ 13350 w 392855"/>
                    <a:gd name="connsiteY2" fmla="*/ 1457325 h 2152650"/>
                    <a:gd name="connsiteX3" fmla="*/ 194325 w 392855"/>
                    <a:gd name="connsiteY3" fmla="*/ 2152650 h 2152650"/>
                    <a:gd name="connsiteX4" fmla="*/ 363202 w 392855"/>
                    <a:gd name="connsiteY4" fmla="*/ 2131929 h 2152650"/>
                    <a:gd name="connsiteX5" fmla="*/ 175275 w 392855"/>
                    <a:gd name="connsiteY5" fmla="*/ 1419225 h 2152650"/>
                    <a:gd name="connsiteX6" fmla="*/ 317292 w 392855"/>
                    <a:gd name="connsiteY6" fmla="*/ 654652 h 2152650"/>
                    <a:gd name="connsiteX7" fmla="*/ 289575 w 392855"/>
                    <a:gd name="connsiteY7" fmla="*/ 0 h 2152650"/>
                    <a:gd name="connsiteX8" fmla="*/ 132798 w 392855"/>
                    <a:gd name="connsiteY8" fmla="*/ 11240 h 2152650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92855"/>
                    <a:gd name="connsiteY0" fmla="*/ 0 h 2158745"/>
                    <a:gd name="connsiteX1" fmla="*/ 148416 w 392855"/>
                    <a:gd name="connsiteY1" fmla="*/ 653795 h 2158745"/>
                    <a:gd name="connsiteX2" fmla="*/ 13350 w 392855"/>
                    <a:gd name="connsiteY2" fmla="*/ 1463420 h 2158745"/>
                    <a:gd name="connsiteX3" fmla="*/ 194325 w 392855"/>
                    <a:gd name="connsiteY3" fmla="*/ 2158745 h 2158745"/>
                    <a:gd name="connsiteX4" fmla="*/ 363202 w 392855"/>
                    <a:gd name="connsiteY4" fmla="*/ 2138024 h 2158745"/>
                    <a:gd name="connsiteX5" fmla="*/ 175275 w 392855"/>
                    <a:gd name="connsiteY5" fmla="*/ 1425320 h 2158745"/>
                    <a:gd name="connsiteX6" fmla="*/ 317292 w 392855"/>
                    <a:gd name="connsiteY6" fmla="*/ 660747 h 2158745"/>
                    <a:gd name="connsiteX7" fmla="*/ 289575 w 392855"/>
                    <a:gd name="connsiteY7" fmla="*/ 6095 h 2158745"/>
                    <a:gd name="connsiteX8" fmla="*/ 115464 w 392855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15464 w 387669"/>
                    <a:gd name="connsiteY0" fmla="*/ 0 h 2158745"/>
                    <a:gd name="connsiteX1" fmla="*/ 148416 w 387669"/>
                    <a:gd name="connsiteY1" fmla="*/ 653795 h 2158745"/>
                    <a:gd name="connsiteX2" fmla="*/ 13350 w 387669"/>
                    <a:gd name="connsiteY2" fmla="*/ 1463420 h 2158745"/>
                    <a:gd name="connsiteX3" fmla="*/ 194325 w 387669"/>
                    <a:gd name="connsiteY3" fmla="*/ 2158745 h 2158745"/>
                    <a:gd name="connsiteX4" fmla="*/ 363202 w 387669"/>
                    <a:gd name="connsiteY4" fmla="*/ 2138024 h 2158745"/>
                    <a:gd name="connsiteX5" fmla="*/ 175275 w 387669"/>
                    <a:gd name="connsiteY5" fmla="*/ 1425320 h 2158745"/>
                    <a:gd name="connsiteX6" fmla="*/ 317292 w 387669"/>
                    <a:gd name="connsiteY6" fmla="*/ 660747 h 2158745"/>
                    <a:gd name="connsiteX7" fmla="*/ 289575 w 387669"/>
                    <a:gd name="connsiteY7" fmla="*/ 6095 h 2158745"/>
                    <a:gd name="connsiteX8" fmla="*/ 115464 w 387669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27719 w 399924"/>
                    <a:gd name="connsiteY0" fmla="*/ 0 h 2158745"/>
                    <a:gd name="connsiteX1" fmla="*/ 160671 w 399924"/>
                    <a:gd name="connsiteY1" fmla="*/ 653795 h 2158745"/>
                    <a:gd name="connsiteX2" fmla="*/ 25605 w 399924"/>
                    <a:gd name="connsiteY2" fmla="*/ 1463420 h 2158745"/>
                    <a:gd name="connsiteX3" fmla="*/ 206580 w 399924"/>
                    <a:gd name="connsiteY3" fmla="*/ 2158745 h 2158745"/>
                    <a:gd name="connsiteX4" fmla="*/ 375457 w 399924"/>
                    <a:gd name="connsiteY4" fmla="*/ 2138024 h 2158745"/>
                    <a:gd name="connsiteX5" fmla="*/ 187530 w 399924"/>
                    <a:gd name="connsiteY5" fmla="*/ 1425320 h 2158745"/>
                    <a:gd name="connsiteX6" fmla="*/ 329547 w 399924"/>
                    <a:gd name="connsiteY6" fmla="*/ 660747 h 2158745"/>
                    <a:gd name="connsiteX7" fmla="*/ 301830 w 399924"/>
                    <a:gd name="connsiteY7" fmla="*/ 6095 h 2158745"/>
                    <a:gd name="connsiteX8" fmla="*/ 127719 w 399924"/>
                    <a:gd name="connsiteY8" fmla="*/ 0 h 2158745"/>
                    <a:gd name="connsiteX0" fmla="*/ 146589 w 418794"/>
                    <a:gd name="connsiteY0" fmla="*/ 0 h 2158745"/>
                    <a:gd name="connsiteX1" fmla="*/ 179541 w 418794"/>
                    <a:gd name="connsiteY1" fmla="*/ 653795 h 2158745"/>
                    <a:gd name="connsiteX2" fmla="*/ 22807 w 418794"/>
                    <a:gd name="connsiteY2" fmla="*/ 1463420 h 2158745"/>
                    <a:gd name="connsiteX3" fmla="*/ 225450 w 418794"/>
                    <a:gd name="connsiteY3" fmla="*/ 2158745 h 2158745"/>
                    <a:gd name="connsiteX4" fmla="*/ 394327 w 418794"/>
                    <a:gd name="connsiteY4" fmla="*/ 2138024 h 2158745"/>
                    <a:gd name="connsiteX5" fmla="*/ 206400 w 418794"/>
                    <a:gd name="connsiteY5" fmla="*/ 1425320 h 2158745"/>
                    <a:gd name="connsiteX6" fmla="*/ 348417 w 418794"/>
                    <a:gd name="connsiteY6" fmla="*/ 660747 h 2158745"/>
                    <a:gd name="connsiteX7" fmla="*/ 320700 w 418794"/>
                    <a:gd name="connsiteY7" fmla="*/ 6095 h 2158745"/>
                    <a:gd name="connsiteX8" fmla="*/ 146589 w 418794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6473 w 408867"/>
                    <a:gd name="connsiteY5" fmla="*/ 1425320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92139 w 408867"/>
                    <a:gd name="connsiteY5" fmla="*/ 1442655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408867"/>
                    <a:gd name="connsiteY0" fmla="*/ 0 h 2158745"/>
                    <a:gd name="connsiteX1" fmla="*/ 169614 w 408867"/>
                    <a:gd name="connsiteY1" fmla="*/ 653795 h 2158745"/>
                    <a:gd name="connsiteX2" fmla="*/ 12880 w 408867"/>
                    <a:gd name="connsiteY2" fmla="*/ 1463420 h 2158745"/>
                    <a:gd name="connsiteX3" fmla="*/ 215523 w 408867"/>
                    <a:gd name="connsiteY3" fmla="*/ 2158745 h 2158745"/>
                    <a:gd name="connsiteX4" fmla="*/ 384400 w 408867"/>
                    <a:gd name="connsiteY4" fmla="*/ 2138024 h 2158745"/>
                    <a:gd name="connsiteX5" fmla="*/ 183472 w 408867"/>
                    <a:gd name="connsiteY5" fmla="*/ 1464323 h 2158745"/>
                    <a:gd name="connsiteX6" fmla="*/ 338490 w 408867"/>
                    <a:gd name="connsiteY6" fmla="*/ 660747 h 2158745"/>
                    <a:gd name="connsiteX7" fmla="*/ 310773 w 408867"/>
                    <a:gd name="connsiteY7" fmla="*/ 6095 h 2158745"/>
                    <a:gd name="connsiteX8" fmla="*/ 136662 w 408867"/>
                    <a:gd name="connsiteY8" fmla="*/ 0 h 2158745"/>
                    <a:gd name="connsiteX0" fmla="*/ 136662 w 388246"/>
                    <a:gd name="connsiteY0" fmla="*/ 0 h 2158745"/>
                    <a:gd name="connsiteX1" fmla="*/ 169614 w 388246"/>
                    <a:gd name="connsiteY1" fmla="*/ 653795 h 2158745"/>
                    <a:gd name="connsiteX2" fmla="*/ 12880 w 388246"/>
                    <a:gd name="connsiteY2" fmla="*/ 1463420 h 2158745"/>
                    <a:gd name="connsiteX3" fmla="*/ 215523 w 388246"/>
                    <a:gd name="connsiteY3" fmla="*/ 2158745 h 2158745"/>
                    <a:gd name="connsiteX4" fmla="*/ 384400 w 388246"/>
                    <a:gd name="connsiteY4" fmla="*/ 2138024 h 2158745"/>
                    <a:gd name="connsiteX5" fmla="*/ 183472 w 388246"/>
                    <a:gd name="connsiteY5" fmla="*/ 1464323 h 2158745"/>
                    <a:gd name="connsiteX6" fmla="*/ 338490 w 388246"/>
                    <a:gd name="connsiteY6" fmla="*/ 660747 h 2158745"/>
                    <a:gd name="connsiteX7" fmla="*/ 266867 w 388246"/>
                    <a:gd name="connsiteY7" fmla="*/ 6095 h 2158745"/>
                    <a:gd name="connsiteX8" fmla="*/ 136662 w 388246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83472 w 384400"/>
                    <a:gd name="connsiteY5" fmla="*/ 1464323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136662 w 384400"/>
                    <a:gd name="connsiteY0" fmla="*/ 0 h 2158745"/>
                    <a:gd name="connsiteX1" fmla="*/ 169614 w 384400"/>
                    <a:gd name="connsiteY1" fmla="*/ 653795 h 2158745"/>
                    <a:gd name="connsiteX2" fmla="*/ 12880 w 384400"/>
                    <a:gd name="connsiteY2" fmla="*/ 1463420 h 2158745"/>
                    <a:gd name="connsiteX3" fmla="*/ 215523 w 384400"/>
                    <a:gd name="connsiteY3" fmla="*/ 2158745 h 2158745"/>
                    <a:gd name="connsiteX4" fmla="*/ 384400 w 384400"/>
                    <a:gd name="connsiteY4" fmla="*/ 2138024 h 2158745"/>
                    <a:gd name="connsiteX5" fmla="*/ 139567 w 384400"/>
                    <a:gd name="connsiteY5" fmla="*/ 1464322 h 2158745"/>
                    <a:gd name="connsiteX6" fmla="*/ 309219 w 384400"/>
                    <a:gd name="connsiteY6" fmla="*/ 631477 h 2158745"/>
                    <a:gd name="connsiteX7" fmla="*/ 266867 w 384400"/>
                    <a:gd name="connsiteY7" fmla="*/ 6095 h 2158745"/>
                    <a:gd name="connsiteX8" fmla="*/ 136662 w 384400"/>
                    <a:gd name="connsiteY8" fmla="*/ 0 h 2158745"/>
                    <a:gd name="connsiteX0" fmla="*/ 56941 w 384400"/>
                    <a:gd name="connsiteY0" fmla="*/ 0 h 2407594"/>
                    <a:gd name="connsiteX1" fmla="*/ 169614 w 384400"/>
                    <a:gd name="connsiteY1" fmla="*/ 902644 h 2407594"/>
                    <a:gd name="connsiteX2" fmla="*/ 12880 w 384400"/>
                    <a:gd name="connsiteY2" fmla="*/ 1712269 h 2407594"/>
                    <a:gd name="connsiteX3" fmla="*/ 215523 w 384400"/>
                    <a:gd name="connsiteY3" fmla="*/ 2407594 h 2407594"/>
                    <a:gd name="connsiteX4" fmla="*/ 384400 w 384400"/>
                    <a:gd name="connsiteY4" fmla="*/ 2386873 h 2407594"/>
                    <a:gd name="connsiteX5" fmla="*/ 139567 w 384400"/>
                    <a:gd name="connsiteY5" fmla="*/ 1713171 h 2407594"/>
                    <a:gd name="connsiteX6" fmla="*/ 309219 w 384400"/>
                    <a:gd name="connsiteY6" fmla="*/ 880326 h 2407594"/>
                    <a:gd name="connsiteX7" fmla="*/ 266867 w 384400"/>
                    <a:gd name="connsiteY7" fmla="*/ 254944 h 2407594"/>
                    <a:gd name="connsiteX8" fmla="*/ 56941 w 384400"/>
                    <a:gd name="connsiteY8" fmla="*/ 0 h 2407594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  <a:gd name="connsiteX0" fmla="*/ 56941 w 384400"/>
                    <a:gd name="connsiteY0" fmla="*/ 12742 h 2420336"/>
                    <a:gd name="connsiteX1" fmla="*/ 169614 w 384400"/>
                    <a:gd name="connsiteY1" fmla="*/ 915386 h 2420336"/>
                    <a:gd name="connsiteX2" fmla="*/ 12880 w 384400"/>
                    <a:gd name="connsiteY2" fmla="*/ 1725011 h 2420336"/>
                    <a:gd name="connsiteX3" fmla="*/ 215523 w 384400"/>
                    <a:gd name="connsiteY3" fmla="*/ 2420336 h 2420336"/>
                    <a:gd name="connsiteX4" fmla="*/ 384400 w 384400"/>
                    <a:gd name="connsiteY4" fmla="*/ 2399615 h 2420336"/>
                    <a:gd name="connsiteX5" fmla="*/ 139567 w 384400"/>
                    <a:gd name="connsiteY5" fmla="*/ 1725913 h 2420336"/>
                    <a:gd name="connsiteX6" fmla="*/ 309219 w 384400"/>
                    <a:gd name="connsiteY6" fmla="*/ 893068 h 2420336"/>
                    <a:gd name="connsiteX7" fmla="*/ 173863 w 384400"/>
                    <a:gd name="connsiteY7" fmla="*/ 173 h 2420336"/>
                    <a:gd name="connsiteX8" fmla="*/ 56941 w 384400"/>
                    <a:gd name="connsiteY8" fmla="*/ 12742 h 242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4400" h="2420336">
                      <a:moveTo>
                        <a:pt x="56941" y="12742"/>
                      </a:moveTo>
                      <a:cubicBezTo>
                        <a:pt x="357106" y="479348"/>
                        <a:pt x="226524" y="709011"/>
                        <a:pt x="169614" y="915386"/>
                      </a:cubicBezTo>
                      <a:cubicBezTo>
                        <a:pt x="62476" y="1189595"/>
                        <a:pt x="-35995" y="1489805"/>
                        <a:pt x="12880" y="1725011"/>
                      </a:cubicBezTo>
                      <a:cubicBezTo>
                        <a:pt x="90539" y="1956786"/>
                        <a:pt x="124862" y="2171226"/>
                        <a:pt x="215523" y="2420336"/>
                      </a:cubicBezTo>
                      <a:lnTo>
                        <a:pt x="384400" y="2399615"/>
                      </a:lnTo>
                      <a:cubicBezTo>
                        <a:pt x="291422" y="2153379"/>
                        <a:pt x="202209" y="1963481"/>
                        <a:pt x="139567" y="1725913"/>
                      </a:cubicBezTo>
                      <a:cubicBezTo>
                        <a:pt x="80011" y="1462388"/>
                        <a:pt x="191096" y="1160926"/>
                        <a:pt x="309219" y="893068"/>
                      </a:cubicBezTo>
                      <a:cubicBezTo>
                        <a:pt x="380273" y="691199"/>
                        <a:pt x="432968" y="342313"/>
                        <a:pt x="173863" y="173"/>
                      </a:cubicBezTo>
                      <a:cubicBezTo>
                        <a:pt x="115826" y="-1859"/>
                        <a:pt x="114978" y="14774"/>
                        <a:pt x="56941" y="1274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Freeform 13">
                  <a:extLst>
                    <a:ext uri="{FF2B5EF4-FFF2-40B4-BE49-F238E27FC236}">
                      <a16:creationId xmlns="" xmlns:a16="http://schemas.microsoft.com/office/drawing/2014/main" id="{5D0B80B4-A96A-46F1-93A4-1EED2285158C}"/>
                    </a:ext>
                  </a:extLst>
                </p:cNvPr>
                <p:cNvSpPr/>
                <p:nvPr/>
              </p:nvSpPr>
              <p:spPr>
                <a:xfrm rot="5400000">
                  <a:off x="8262210" y="4321359"/>
                  <a:ext cx="202973" cy="57163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Freeform 19">
                  <a:extLst>
                    <a:ext uri="{FF2B5EF4-FFF2-40B4-BE49-F238E27FC236}">
                      <a16:creationId xmlns="" xmlns:a16="http://schemas.microsoft.com/office/drawing/2014/main" id="{8828DEA7-AC3F-424A-B56E-088E95593418}"/>
                    </a:ext>
                  </a:extLst>
                </p:cNvPr>
                <p:cNvSpPr/>
                <p:nvPr/>
              </p:nvSpPr>
              <p:spPr>
                <a:xfrm rot="3762166">
                  <a:off x="8242421" y="4782780"/>
                  <a:ext cx="225169" cy="63414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Freeform 20">
                  <a:extLst>
                    <a:ext uri="{FF2B5EF4-FFF2-40B4-BE49-F238E27FC236}">
                      <a16:creationId xmlns="" xmlns:a16="http://schemas.microsoft.com/office/drawing/2014/main" id="{C55B7A28-CF82-4503-8049-8AFC8A486F81}"/>
                    </a:ext>
                  </a:extLst>
                </p:cNvPr>
                <p:cNvSpPr/>
                <p:nvPr/>
              </p:nvSpPr>
              <p:spPr>
                <a:xfrm rot="6040617" flipV="1">
                  <a:off x="7530207" y="4416473"/>
                  <a:ext cx="241225" cy="679365"/>
                </a:xfrm>
                <a:custGeom>
                  <a:avLst/>
                  <a:gdLst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52234 w 552481"/>
                    <a:gd name="connsiteY21" fmla="*/ 1420947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52201 w 552481"/>
                    <a:gd name="connsiteY19" fmla="*/ 1398749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51942 w 552481"/>
                    <a:gd name="connsiteY18" fmla="*/ 1226335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51910 w 552481"/>
                    <a:gd name="connsiteY16" fmla="*/ 1205103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51646 w 552481"/>
                    <a:gd name="connsiteY15" fmla="*/ 1029766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51613 w 552481"/>
                    <a:gd name="connsiteY13" fmla="*/ 1007603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51364 w 552481"/>
                    <a:gd name="connsiteY12" fmla="*/ 841805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51331 w 552481"/>
                    <a:gd name="connsiteY10" fmla="*/ 81978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51056 w 552481"/>
                    <a:gd name="connsiteY9" fmla="*/ 637056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51026 w 552481"/>
                    <a:gd name="connsiteY7" fmla="*/ 616991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50756 w 552481"/>
                    <a:gd name="connsiteY6" fmla="*/ 437477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50735 w 552481"/>
                    <a:gd name="connsiteY4" fmla="*/ 423083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50466 w 552481"/>
                    <a:gd name="connsiteY3" fmla="*/ 244157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52481"/>
                    <a:gd name="connsiteY0" fmla="*/ 0 h 1585520"/>
                    <a:gd name="connsiteX1" fmla="*/ 550454 w 552481"/>
                    <a:gd name="connsiteY1" fmla="*/ 236086 h 1585520"/>
                    <a:gd name="connsiteX2" fmla="*/ 488816 w 552481"/>
                    <a:gd name="connsiteY2" fmla="*/ 193543 h 1585520"/>
                    <a:gd name="connsiteX3" fmla="*/ 532877 w 552481"/>
                    <a:gd name="connsiteY3" fmla="*/ 241409 h 1585520"/>
                    <a:gd name="connsiteX4" fmla="*/ 528440 w 552481"/>
                    <a:gd name="connsiteY4" fmla="*/ 395095 h 1585520"/>
                    <a:gd name="connsiteX5" fmla="*/ 440807 w 552481"/>
                    <a:gd name="connsiteY5" fmla="*/ 347209 h 1585520"/>
                    <a:gd name="connsiteX6" fmla="*/ 530748 w 552481"/>
                    <a:gd name="connsiteY6" fmla="*/ 427144 h 1585520"/>
                    <a:gd name="connsiteX7" fmla="*/ 523630 w 552481"/>
                    <a:gd name="connsiteY7" fmla="*/ 593972 h 1585520"/>
                    <a:gd name="connsiteX8" fmla="*/ 372197 w 552481"/>
                    <a:gd name="connsiteY8" fmla="*/ 491984 h 1585520"/>
                    <a:gd name="connsiteX9" fmla="*/ 521176 w 552481"/>
                    <a:gd name="connsiteY9" fmla="*/ 611487 h 1585520"/>
                    <a:gd name="connsiteX10" fmla="*/ 508896 w 552481"/>
                    <a:gd name="connsiteY10" fmla="*/ 791532 h 1585520"/>
                    <a:gd name="connsiteX11" fmla="*/ 270832 w 552481"/>
                    <a:gd name="connsiteY11" fmla="*/ 619203 h 1585520"/>
                    <a:gd name="connsiteX12" fmla="*/ 501344 w 552481"/>
                    <a:gd name="connsiteY12" fmla="*/ 815973 h 1585520"/>
                    <a:gd name="connsiteX13" fmla="*/ 534221 w 552481"/>
                    <a:gd name="connsiteY13" fmla="*/ 989751 h 1585520"/>
                    <a:gd name="connsiteX14" fmla="*/ 184579 w 552481"/>
                    <a:gd name="connsiteY14" fmla="*/ 741931 h 1585520"/>
                    <a:gd name="connsiteX15" fmla="*/ 521700 w 552481"/>
                    <a:gd name="connsiteY15" fmla="*/ 1009232 h 1585520"/>
                    <a:gd name="connsiteX16" fmla="*/ 507056 w 552481"/>
                    <a:gd name="connsiteY16" fmla="*/ 1169267 h 1585520"/>
                    <a:gd name="connsiteX17" fmla="*/ 119129 w 552481"/>
                    <a:gd name="connsiteY17" fmla="*/ 889458 h 1585520"/>
                    <a:gd name="connsiteX18" fmla="*/ 504472 w 552481"/>
                    <a:gd name="connsiteY18" fmla="*/ 1198018 h 1585520"/>
                    <a:gd name="connsiteX19" fmla="*/ 519836 w 552481"/>
                    <a:gd name="connsiteY19" fmla="*/ 1370630 h 1585520"/>
                    <a:gd name="connsiteX20" fmla="*/ 184579 w 552481"/>
                    <a:gd name="connsiteY20" fmla="*/ 1132651 h 1585520"/>
                    <a:gd name="connsiteX21" fmla="*/ 509865 w 552481"/>
                    <a:gd name="connsiteY21" fmla="*/ 1387661 h 1585520"/>
                    <a:gd name="connsiteX22" fmla="*/ 552481 w 552481"/>
                    <a:gd name="connsiteY22" fmla="*/ 1585328 h 1585520"/>
                    <a:gd name="connsiteX23" fmla="*/ 103908 w 552481"/>
                    <a:gd name="connsiteY23" fmla="*/ 1357263 h 1585520"/>
                    <a:gd name="connsiteX24" fmla="*/ 550099 w 552481"/>
                    <a:gd name="connsiteY24" fmla="*/ 0 h 1585520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534221 w 580141"/>
                    <a:gd name="connsiteY14" fmla="*/ 1044490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521700 w 580141"/>
                    <a:gd name="connsiteY16" fmla="*/ 1063971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507056 w 580141"/>
                    <a:gd name="connsiteY17" fmla="*/ 1224006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504472 w 580141"/>
                    <a:gd name="connsiteY19" fmla="*/ 125275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509865 w 580141"/>
                    <a:gd name="connsiteY22" fmla="*/ 1442400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519836 w 580141"/>
                    <a:gd name="connsiteY20" fmla="*/ 1425369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7405 w 580141"/>
                    <a:gd name="connsiteY20" fmla="*/ 1402284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521176 w 580141"/>
                    <a:gd name="connsiteY10" fmla="*/ 666226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523630 w 580141"/>
                    <a:gd name="connsiteY8" fmla="*/ 648711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30748 w 580141"/>
                    <a:gd name="connsiteY7" fmla="*/ 481883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508896 w 580141"/>
                    <a:gd name="connsiteY11" fmla="*/ 846271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501344 w 580141"/>
                    <a:gd name="connsiteY13" fmla="*/ 870712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74625 w 580141"/>
                    <a:gd name="connsiteY17" fmla="*/ 1200922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79002 w 580141"/>
                    <a:gd name="connsiteY16" fmla="*/ 1055860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84201 w 580141"/>
                    <a:gd name="connsiteY14" fmla="*/ 1018658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28440 w 580141"/>
                    <a:gd name="connsiteY5" fmla="*/ 449834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0141"/>
                    <a:gd name="connsiteY0" fmla="*/ 54739 h 1640259"/>
                    <a:gd name="connsiteX1" fmla="*/ 536842 w 580141"/>
                    <a:gd name="connsiteY1" fmla="*/ 262901 h 1640259"/>
                    <a:gd name="connsiteX2" fmla="*/ 550454 w 580141"/>
                    <a:gd name="connsiteY2" fmla="*/ 290825 h 1640259"/>
                    <a:gd name="connsiteX3" fmla="*/ 488816 w 580141"/>
                    <a:gd name="connsiteY3" fmla="*/ 248282 h 1640259"/>
                    <a:gd name="connsiteX4" fmla="*/ 532877 w 580141"/>
                    <a:gd name="connsiteY4" fmla="*/ 296148 h 1640259"/>
                    <a:gd name="connsiteX5" fmla="*/ 511048 w 580141"/>
                    <a:gd name="connsiteY5" fmla="*/ 431982 h 1640259"/>
                    <a:gd name="connsiteX6" fmla="*/ 440807 w 580141"/>
                    <a:gd name="connsiteY6" fmla="*/ 401948 h 1640259"/>
                    <a:gd name="connsiteX7" fmla="*/ 518260 w 580141"/>
                    <a:gd name="connsiteY7" fmla="*/ 474167 h 1640259"/>
                    <a:gd name="connsiteX8" fmla="*/ 498587 w 580141"/>
                    <a:gd name="connsiteY8" fmla="*/ 638313 h 1640259"/>
                    <a:gd name="connsiteX9" fmla="*/ 372197 w 580141"/>
                    <a:gd name="connsiteY9" fmla="*/ 546723 h 1640259"/>
                    <a:gd name="connsiteX10" fmla="*/ 498617 w 580141"/>
                    <a:gd name="connsiteY10" fmla="*/ 658378 h 1640259"/>
                    <a:gd name="connsiteX11" fmla="*/ 484050 w 580141"/>
                    <a:gd name="connsiteY11" fmla="*/ 820768 h 1640259"/>
                    <a:gd name="connsiteX12" fmla="*/ 270832 w 580141"/>
                    <a:gd name="connsiteY12" fmla="*/ 673942 h 1640259"/>
                    <a:gd name="connsiteX13" fmla="*/ 478917 w 580141"/>
                    <a:gd name="connsiteY13" fmla="*/ 852794 h 1640259"/>
                    <a:gd name="connsiteX14" fmla="*/ 469294 w 580141"/>
                    <a:gd name="connsiteY14" fmla="*/ 1003356 h 1640259"/>
                    <a:gd name="connsiteX15" fmla="*/ 184579 w 580141"/>
                    <a:gd name="connsiteY15" fmla="*/ 796670 h 1640259"/>
                    <a:gd name="connsiteX16" fmla="*/ 466579 w 580141"/>
                    <a:gd name="connsiteY16" fmla="*/ 1043108 h 1640259"/>
                    <a:gd name="connsiteX17" fmla="*/ 459783 w 580141"/>
                    <a:gd name="connsiteY17" fmla="*/ 1180585 h 1640259"/>
                    <a:gd name="connsiteX18" fmla="*/ 119129 w 580141"/>
                    <a:gd name="connsiteY18" fmla="*/ 944197 h 1640259"/>
                    <a:gd name="connsiteX19" fmla="*/ 467006 w 580141"/>
                    <a:gd name="connsiteY19" fmla="*/ 1229607 h 1640259"/>
                    <a:gd name="connsiteX20" fmla="*/ 480083 w 580141"/>
                    <a:gd name="connsiteY20" fmla="*/ 1384563 h 1640259"/>
                    <a:gd name="connsiteX21" fmla="*/ 184579 w 580141"/>
                    <a:gd name="connsiteY21" fmla="*/ 1187390 h 1640259"/>
                    <a:gd name="connsiteX22" fmla="*/ 480050 w 580141"/>
                    <a:gd name="connsiteY22" fmla="*/ 1411796 h 1640259"/>
                    <a:gd name="connsiteX23" fmla="*/ 552481 w 580141"/>
                    <a:gd name="connsiteY23" fmla="*/ 1640067 h 1640259"/>
                    <a:gd name="connsiteX24" fmla="*/ 103908 w 580141"/>
                    <a:gd name="connsiteY24" fmla="*/ 1412002 h 1640259"/>
                    <a:gd name="connsiteX25" fmla="*/ 550099 w 580141"/>
                    <a:gd name="connsiteY25" fmla="*/ 54739 h 1640259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11048 w 582162"/>
                    <a:gd name="connsiteY4" fmla="*/ 431271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  <a:gd name="connsiteX0" fmla="*/ 550099 w 582162"/>
                    <a:gd name="connsiteY0" fmla="*/ 54028 h 1639548"/>
                    <a:gd name="connsiteX1" fmla="*/ 536842 w 582162"/>
                    <a:gd name="connsiteY1" fmla="*/ 262190 h 1639548"/>
                    <a:gd name="connsiteX2" fmla="*/ 488816 w 582162"/>
                    <a:gd name="connsiteY2" fmla="*/ 247571 h 1639548"/>
                    <a:gd name="connsiteX3" fmla="*/ 532877 w 582162"/>
                    <a:gd name="connsiteY3" fmla="*/ 295437 h 1639548"/>
                    <a:gd name="connsiteX4" fmla="*/ 526021 w 582162"/>
                    <a:gd name="connsiteY4" fmla="*/ 441538 h 1639548"/>
                    <a:gd name="connsiteX5" fmla="*/ 440807 w 582162"/>
                    <a:gd name="connsiteY5" fmla="*/ 401237 h 1639548"/>
                    <a:gd name="connsiteX6" fmla="*/ 518260 w 582162"/>
                    <a:gd name="connsiteY6" fmla="*/ 473456 h 1639548"/>
                    <a:gd name="connsiteX7" fmla="*/ 498587 w 582162"/>
                    <a:gd name="connsiteY7" fmla="*/ 637602 h 1639548"/>
                    <a:gd name="connsiteX8" fmla="*/ 372197 w 582162"/>
                    <a:gd name="connsiteY8" fmla="*/ 546012 h 1639548"/>
                    <a:gd name="connsiteX9" fmla="*/ 498617 w 582162"/>
                    <a:gd name="connsiteY9" fmla="*/ 657667 h 1639548"/>
                    <a:gd name="connsiteX10" fmla="*/ 484050 w 582162"/>
                    <a:gd name="connsiteY10" fmla="*/ 820057 h 1639548"/>
                    <a:gd name="connsiteX11" fmla="*/ 270832 w 582162"/>
                    <a:gd name="connsiteY11" fmla="*/ 673231 h 1639548"/>
                    <a:gd name="connsiteX12" fmla="*/ 478917 w 582162"/>
                    <a:gd name="connsiteY12" fmla="*/ 852083 h 1639548"/>
                    <a:gd name="connsiteX13" fmla="*/ 469294 w 582162"/>
                    <a:gd name="connsiteY13" fmla="*/ 1002645 h 1639548"/>
                    <a:gd name="connsiteX14" fmla="*/ 184579 w 582162"/>
                    <a:gd name="connsiteY14" fmla="*/ 795959 h 1639548"/>
                    <a:gd name="connsiteX15" fmla="*/ 466579 w 582162"/>
                    <a:gd name="connsiteY15" fmla="*/ 1042397 h 1639548"/>
                    <a:gd name="connsiteX16" fmla="*/ 459783 w 582162"/>
                    <a:gd name="connsiteY16" fmla="*/ 1179874 h 1639548"/>
                    <a:gd name="connsiteX17" fmla="*/ 119129 w 582162"/>
                    <a:gd name="connsiteY17" fmla="*/ 943486 h 1639548"/>
                    <a:gd name="connsiteX18" fmla="*/ 467006 w 582162"/>
                    <a:gd name="connsiteY18" fmla="*/ 1228896 h 1639548"/>
                    <a:gd name="connsiteX19" fmla="*/ 480083 w 582162"/>
                    <a:gd name="connsiteY19" fmla="*/ 1383852 h 1639548"/>
                    <a:gd name="connsiteX20" fmla="*/ 184579 w 582162"/>
                    <a:gd name="connsiteY20" fmla="*/ 1186679 h 1639548"/>
                    <a:gd name="connsiteX21" fmla="*/ 480050 w 582162"/>
                    <a:gd name="connsiteY21" fmla="*/ 1411085 h 1639548"/>
                    <a:gd name="connsiteX22" fmla="*/ 552481 w 582162"/>
                    <a:gd name="connsiteY22" fmla="*/ 1639356 h 1639548"/>
                    <a:gd name="connsiteX23" fmla="*/ 103908 w 582162"/>
                    <a:gd name="connsiteY23" fmla="*/ 1411291 h 1639548"/>
                    <a:gd name="connsiteX24" fmla="*/ 550099 w 582162"/>
                    <a:gd name="connsiteY24" fmla="*/ 54028 h 163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82162" h="1639548">
                      <a:moveTo>
                        <a:pt x="550099" y="54028"/>
                      </a:moveTo>
                      <a:cubicBezTo>
                        <a:pt x="624739" y="-134938"/>
                        <a:pt x="547056" y="229933"/>
                        <a:pt x="536842" y="262190"/>
                      </a:cubicBezTo>
                      <a:cubicBezTo>
                        <a:pt x="526628" y="294447"/>
                        <a:pt x="489477" y="242030"/>
                        <a:pt x="488816" y="247571"/>
                      </a:cubicBezTo>
                      <a:lnTo>
                        <a:pt x="532877" y="295437"/>
                      </a:lnTo>
                      <a:cubicBezTo>
                        <a:pt x="532967" y="355079"/>
                        <a:pt x="525931" y="381896"/>
                        <a:pt x="526021" y="441538"/>
                      </a:cubicBezTo>
                      <a:lnTo>
                        <a:pt x="440807" y="401237"/>
                      </a:lnTo>
                      <a:lnTo>
                        <a:pt x="518260" y="473456"/>
                      </a:lnTo>
                      <a:lnTo>
                        <a:pt x="498587" y="637602"/>
                      </a:lnTo>
                      <a:lnTo>
                        <a:pt x="372197" y="546012"/>
                      </a:lnTo>
                      <a:lnTo>
                        <a:pt x="498617" y="657667"/>
                      </a:lnTo>
                      <a:cubicBezTo>
                        <a:pt x="498709" y="718576"/>
                        <a:pt x="483958" y="759148"/>
                        <a:pt x="484050" y="820057"/>
                      </a:cubicBezTo>
                      <a:lnTo>
                        <a:pt x="270832" y="673231"/>
                      </a:lnTo>
                      <a:lnTo>
                        <a:pt x="478917" y="852083"/>
                      </a:lnTo>
                      <a:lnTo>
                        <a:pt x="469294" y="1002645"/>
                      </a:lnTo>
                      <a:lnTo>
                        <a:pt x="184579" y="795959"/>
                      </a:lnTo>
                      <a:lnTo>
                        <a:pt x="466579" y="1042397"/>
                      </a:lnTo>
                      <a:lnTo>
                        <a:pt x="459783" y="1179874"/>
                      </a:lnTo>
                      <a:lnTo>
                        <a:pt x="119129" y="943486"/>
                      </a:lnTo>
                      <a:lnTo>
                        <a:pt x="467006" y="1228896"/>
                      </a:lnTo>
                      <a:cubicBezTo>
                        <a:pt x="467092" y="1286367"/>
                        <a:pt x="479997" y="1326381"/>
                        <a:pt x="480083" y="1383852"/>
                      </a:cubicBezTo>
                      <a:lnTo>
                        <a:pt x="184579" y="1186679"/>
                      </a:lnTo>
                      <a:lnTo>
                        <a:pt x="480050" y="1411085"/>
                      </a:lnTo>
                      <a:cubicBezTo>
                        <a:pt x="480132" y="1465879"/>
                        <a:pt x="497607" y="1538525"/>
                        <a:pt x="552481" y="1639356"/>
                      </a:cubicBezTo>
                      <a:cubicBezTo>
                        <a:pt x="331520" y="1644295"/>
                        <a:pt x="189138" y="1553987"/>
                        <a:pt x="103908" y="1411291"/>
                      </a:cubicBezTo>
                      <a:cubicBezTo>
                        <a:pt x="-144138" y="987527"/>
                        <a:pt x="70524" y="647047"/>
                        <a:pt x="550099" y="540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56AA0336-D402-4E7C-8F72-1DAE12F26CA0}"/>
                </a:ext>
              </a:extLst>
            </p:cNvPr>
            <p:cNvGrpSpPr/>
            <p:nvPr/>
          </p:nvGrpSpPr>
          <p:grpSpPr>
            <a:xfrm>
              <a:off x="7874486" y="2278260"/>
              <a:ext cx="550974" cy="550974"/>
              <a:chOff x="7821967" y="2225741"/>
              <a:chExt cx="603493" cy="603493"/>
            </a:xfrm>
          </p:grpSpPr>
          <p:sp>
            <p:nvSpPr>
              <p:cNvPr id="86" name="타원 4">
                <a:extLst>
                  <a:ext uri="{FF2B5EF4-FFF2-40B4-BE49-F238E27FC236}">
                    <a16:creationId xmlns="" xmlns:a16="http://schemas.microsoft.com/office/drawing/2014/main" id="{CA479253-D369-4924-8547-68A569A57A7B}"/>
                  </a:ext>
                </a:extLst>
              </p:cNvPr>
              <p:cNvSpPr/>
              <p:nvPr/>
            </p:nvSpPr>
            <p:spPr>
              <a:xfrm>
                <a:off x="7821967" y="2225741"/>
                <a:ext cx="603493" cy="6034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Block Arc 11">
                <a:extLst>
                  <a:ext uri="{FF2B5EF4-FFF2-40B4-BE49-F238E27FC236}">
                    <a16:creationId xmlns="" xmlns:a16="http://schemas.microsoft.com/office/drawing/2014/main" id="{E961A608-FFBD-4B7F-A074-93078DA0E4B8}"/>
                  </a:ext>
                </a:extLst>
              </p:cNvPr>
              <p:cNvSpPr/>
              <p:nvPr/>
            </p:nvSpPr>
            <p:spPr>
              <a:xfrm rot="10800000">
                <a:off x="7994680" y="2327026"/>
                <a:ext cx="241901" cy="393604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FFE193B2-34DA-4DD8-B1BD-93FB84C063F8}"/>
              </a:ext>
            </a:extLst>
          </p:cNvPr>
          <p:cNvSpPr txBox="1"/>
          <p:nvPr/>
        </p:nvSpPr>
        <p:spPr>
          <a:xfrm>
            <a:off x="5666252" y="1653945"/>
            <a:ext cx="4117716" cy="369332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Marketing plan approaches</a:t>
            </a:r>
            <a:endParaRPr lang="en-US" altLang="ko-KR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Everything You Need to Write a Marketing Plan [+ Examples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" y="1153894"/>
            <a:ext cx="5415202" cy="229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F0169FE-9207-49B6-88E2-24A422BA7E35}"/>
              </a:ext>
            </a:extLst>
          </p:cNvPr>
          <p:cNvGrpSpPr/>
          <p:nvPr/>
        </p:nvGrpSpPr>
        <p:grpSpPr>
          <a:xfrm rot="10800000">
            <a:off x="3425951" y="1315954"/>
            <a:ext cx="8766047" cy="1250874"/>
            <a:chOff x="2203174" y="4452730"/>
            <a:chExt cx="8540094" cy="1391478"/>
          </a:xfrm>
          <a:solidFill>
            <a:schemeClr val="accent2">
              <a:alpha val="7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4E8B188-D64E-49B7-AEA8-AAAE7DAC8102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64610898-C54C-4258-878C-B0CF860C4285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6321F14D-7F7F-4069-8692-D98DDDD675CC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="" xmlns:a16="http://schemas.microsoft.com/office/drawing/2014/main" id="{2A85CE99-4132-43E5-B6E8-EA5DDE9223E8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="" xmlns:a16="http://schemas.microsoft.com/office/drawing/2014/main" id="{BD669EDF-8711-4A26-B9C2-77E7C372EAC4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C5785E5-E343-4372-801A-DBC1D253C837}"/>
              </a:ext>
            </a:extLst>
          </p:cNvPr>
          <p:cNvSpPr txBox="1"/>
          <p:nvPr/>
        </p:nvSpPr>
        <p:spPr>
          <a:xfrm>
            <a:off x="5254752" y="1525891"/>
            <a:ext cx="49499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Financial Plan</a:t>
            </a:r>
            <a:r>
              <a:rPr lang="en-US" altLang="ko-KR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1CE6B9E-73E2-4B38-98C5-2C3C5D875F26}"/>
              </a:ext>
            </a:extLst>
          </p:cNvPr>
          <p:cNvSpPr txBox="1"/>
          <p:nvPr/>
        </p:nvSpPr>
        <p:spPr>
          <a:xfrm>
            <a:off x="5111043" y="2711501"/>
            <a:ext cx="5989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Of Khudmukhtar </a:t>
            </a:r>
            <a:r>
              <a:rPr lang="en-US" altLang="ko-KR" sz="2400" b="1" dirty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Pakistan Consulting </a:t>
            </a:r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Service</a:t>
            </a:r>
            <a:endParaRPr lang="en-US" altLang="ko-KR" sz="2400" b="1" dirty="0"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042" y="231661"/>
            <a:ext cx="7080957" cy="95410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Slogan: </a:t>
            </a:r>
            <a:endParaRPr lang="en-US" sz="2800" dirty="0" smtClean="0">
              <a:solidFill>
                <a:schemeClr val="bg1"/>
              </a:solidFill>
              <a:latin typeface="Script MT Bold" pitchFamily="66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Script MT Bold" pitchFamily="66" charset="0"/>
              </a:rPr>
              <a:t>Start </a:t>
            </a:r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earning through Working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96" y="3389376"/>
            <a:ext cx="6242302" cy="331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749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Financial Plan</a:t>
            </a: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81161F98-65B5-4368-935D-E7E2E3113770}"/>
              </a:ext>
            </a:extLst>
          </p:cNvPr>
          <p:cNvSpPr/>
          <p:nvPr/>
        </p:nvSpPr>
        <p:spPr>
          <a:xfrm rot="5400000">
            <a:off x="10998404" y="3107233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03DE2C6F-4299-4CF3-93F8-8BD9B9D36034}"/>
              </a:ext>
            </a:extLst>
          </p:cNvPr>
          <p:cNvSpPr/>
          <p:nvPr/>
        </p:nvSpPr>
        <p:spPr>
          <a:xfrm>
            <a:off x="10409919" y="3276737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BE7CB0B0-D666-45D2-8066-0D56E1563596}"/>
              </a:ext>
            </a:extLst>
          </p:cNvPr>
          <p:cNvSpPr/>
          <p:nvPr/>
        </p:nvSpPr>
        <p:spPr>
          <a:xfrm rot="1096459">
            <a:off x="8518652" y="3654224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B87DE2C8-2A41-4A0B-91F6-1EE3D49B5FEC}"/>
              </a:ext>
            </a:extLst>
          </p:cNvPr>
          <p:cNvSpPr/>
          <p:nvPr/>
        </p:nvSpPr>
        <p:spPr>
          <a:xfrm rot="9615819">
            <a:off x="7452510" y="3276738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DF98A4F4-8FAE-407B-839C-0EB71C7DDCAF}"/>
              </a:ext>
            </a:extLst>
          </p:cNvPr>
          <p:cNvSpPr/>
          <p:nvPr/>
        </p:nvSpPr>
        <p:spPr>
          <a:xfrm rot="9513157">
            <a:off x="4404584" y="3281697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7525CD5-6C8F-43E5-8BD4-CA78C4DDC97F}"/>
              </a:ext>
            </a:extLst>
          </p:cNvPr>
          <p:cNvSpPr/>
          <p:nvPr/>
        </p:nvSpPr>
        <p:spPr>
          <a:xfrm rot="689404">
            <a:off x="5489469" y="3673788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E2A08870-6D0D-44EE-AAA6-214C93A8FAE3}"/>
              </a:ext>
            </a:extLst>
          </p:cNvPr>
          <p:cNvSpPr/>
          <p:nvPr/>
        </p:nvSpPr>
        <p:spPr>
          <a:xfrm rot="20525831">
            <a:off x="7401093" y="4344471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5804782-6295-4523-9613-830169C3BDE4}"/>
              </a:ext>
            </a:extLst>
          </p:cNvPr>
          <p:cNvSpPr/>
          <p:nvPr/>
        </p:nvSpPr>
        <p:spPr>
          <a:xfrm rot="12792903">
            <a:off x="6036060" y="3537773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6B4E615B-8630-4EFB-BB50-B5AE27C027BE}"/>
              </a:ext>
            </a:extLst>
          </p:cNvPr>
          <p:cNvSpPr/>
          <p:nvPr/>
        </p:nvSpPr>
        <p:spPr>
          <a:xfrm rot="20525831">
            <a:off x="4352663" y="4344680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7572473-FAF5-4250-B72A-996BD3CD8798}"/>
              </a:ext>
            </a:extLst>
          </p:cNvPr>
          <p:cNvSpPr/>
          <p:nvPr/>
        </p:nvSpPr>
        <p:spPr>
          <a:xfrm rot="2651748">
            <a:off x="3023954" y="3575334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891C273E-2E1F-4EDD-BE1E-FC7C4B98F1D4}"/>
              </a:ext>
            </a:extLst>
          </p:cNvPr>
          <p:cNvSpPr/>
          <p:nvPr/>
        </p:nvSpPr>
        <p:spPr>
          <a:xfrm rot="1419498">
            <a:off x="1159935" y="3453397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2722E93D-E8C1-41A3-9F25-43CF1F52E2B5}"/>
              </a:ext>
            </a:extLst>
          </p:cNvPr>
          <p:cNvSpPr/>
          <p:nvPr/>
        </p:nvSpPr>
        <p:spPr>
          <a:xfrm rot="9946066">
            <a:off x="1973815" y="3615274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9BEECFCF-3E10-4171-BE7B-0D6D67511702}"/>
              </a:ext>
            </a:extLst>
          </p:cNvPr>
          <p:cNvSpPr/>
          <p:nvPr/>
        </p:nvSpPr>
        <p:spPr>
          <a:xfrm>
            <a:off x="974837" y="5103773"/>
            <a:ext cx="463488" cy="443320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5CFEA056-36AA-41A4-BFEA-2DDBEE3322AB}"/>
              </a:ext>
            </a:extLst>
          </p:cNvPr>
          <p:cNvSpPr/>
          <p:nvPr/>
        </p:nvSpPr>
        <p:spPr>
          <a:xfrm rot="20804178" flipH="1">
            <a:off x="1867589" y="5547093"/>
            <a:ext cx="463488" cy="443320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10">
            <a:extLst>
              <a:ext uri="{FF2B5EF4-FFF2-40B4-BE49-F238E27FC236}">
                <a16:creationId xmlns="" xmlns:a16="http://schemas.microsoft.com/office/drawing/2014/main" id="{C820BBBA-7134-41A1-B479-518ADE743EC8}"/>
              </a:ext>
            </a:extLst>
          </p:cNvPr>
          <p:cNvGrpSpPr/>
          <p:nvPr/>
        </p:nvGrpSpPr>
        <p:grpSpPr>
          <a:xfrm>
            <a:off x="1206581" y="1544729"/>
            <a:ext cx="2004226" cy="1304777"/>
            <a:chOff x="535740" y="1813442"/>
            <a:chExt cx="2004226" cy="570087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D76A662-9D81-4640-BD0D-2782E7650436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22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target investors to get fund raising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492DBEA-3829-4E4B-A6E9-71E12B83D256}"/>
                </a:ext>
              </a:extLst>
            </p:cNvPr>
            <p:cNvSpPr txBox="1"/>
            <p:nvPr/>
          </p:nvSpPr>
          <p:spPr>
            <a:xfrm>
              <a:off x="535740" y="1813442"/>
              <a:ext cx="2004226" cy="255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Hit Investors for fund raising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149">
            <a:extLst>
              <a:ext uri="{FF2B5EF4-FFF2-40B4-BE49-F238E27FC236}">
                <a16:creationId xmlns="" xmlns:a16="http://schemas.microsoft.com/office/drawing/2014/main" id="{E179441C-8CE8-469F-A2BA-ED18337FD465}"/>
              </a:ext>
            </a:extLst>
          </p:cNvPr>
          <p:cNvGrpSpPr/>
          <p:nvPr/>
        </p:nvGrpSpPr>
        <p:grpSpPr>
          <a:xfrm>
            <a:off x="4250231" y="1672605"/>
            <a:ext cx="2418793" cy="1377668"/>
            <a:chOff x="509618" y="1877923"/>
            <a:chExt cx="2418793" cy="794326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02B6A589-48F6-48B9-9A78-BE01DB8EA762}"/>
                </a:ext>
              </a:extLst>
            </p:cNvPr>
            <p:cNvSpPr txBox="1"/>
            <p:nvPr/>
          </p:nvSpPr>
          <p:spPr>
            <a:xfrm>
              <a:off x="649545" y="2246355"/>
              <a:ext cx="1873519" cy="425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target NGO’s to adopt KPCS as their project.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C6D58D7A-A2C2-4CDF-8D64-00B8C9F37063}"/>
                </a:ext>
              </a:extLst>
            </p:cNvPr>
            <p:cNvSpPr txBox="1"/>
            <p:nvPr/>
          </p:nvSpPr>
          <p:spPr>
            <a:xfrm>
              <a:off x="509618" y="1877923"/>
              <a:ext cx="2418793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Hit NGO’s for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getting </a:t>
              </a:r>
            </a:p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153">
            <a:extLst>
              <a:ext uri="{FF2B5EF4-FFF2-40B4-BE49-F238E27FC236}">
                <a16:creationId xmlns="" xmlns:a16="http://schemas.microsoft.com/office/drawing/2014/main" id="{10E7D3C2-D7FF-412F-835B-645AA7740A86}"/>
              </a:ext>
            </a:extLst>
          </p:cNvPr>
          <p:cNvGrpSpPr/>
          <p:nvPr/>
        </p:nvGrpSpPr>
        <p:grpSpPr>
          <a:xfrm>
            <a:off x="7476417" y="1426463"/>
            <a:ext cx="2080233" cy="1223495"/>
            <a:chOff x="606816" y="1925427"/>
            <a:chExt cx="2080233" cy="579141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E18F791-55CA-4FC3-A8F8-5AC42752834D}"/>
                </a:ext>
              </a:extLst>
            </p:cNvPr>
            <p:cNvSpPr txBox="1"/>
            <p:nvPr/>
          </p:nvSpPr>
          <p:spPr>
            <a:xfrm>
              <a:off x="621347" y="2154922"/>
              <a:ext cx="2065702" cy="34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Try to take donations from upper class community of Pakistan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BEA4893-0563-4440-8296-9F3F385153E1}"/>
                </a:ext>
              </a:extLst>
            </p:cNvPr>
            <p:cNvSpPr txBox="1"/>
            <p:nvPr/>
          </p:nvSpPr>
          <p:spPr>
            <a:xfrm>
              <a:off x="606816" y="1925427"/>
              <a:ext cx="2080233" cy="160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cs typeface="Arial" pitchFamily="34" charset="0"/>
                </a:rPr>
                <a:t>Take donations 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43" name="Block Arc 157">
            <a:extLst>
              <a:ext uri="{FF2B5EF4-FFF2-40B4-BE49-F238E27FC236}">
                <a16:creationId xmlns="" xmlns:a16="http://schemas.microsoft.com/office/drawing/2014/main" id="{54F87771-FC8A-4C2D-BA5F-5E56D4B36E30}"/>
              </a:ext>
            </a:extLst>
          </p:cNvPr>
          <p:cNvSpPr/>
          <p:nvPr/>
        </p:nvSpPr>
        <p:spPr>
          <a:xfrm rot="10800000">
            <a:off x="2884497" y="2670559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Block Arc 158">
            <a:extLst>
              <a:ext uri="{FF2B5EF4-FFF2-40B4-BE49-F238E27FC236}">
                <a16:creationId xmlns="" xmlns:a16="http://schemas.microsoft.com/office/drawing/2014/main" id="{B37637F5-14BC-4F5B-83CE-855029695044}"/>
              </a:ext>
            </a:extLst>
          </p:cNvPr>
          <p:cNvSpPr/>
          <p:nvPr/>
        </p:nvSpPr>
        <p:spPr>
          <a:xfrm>
            <a:off x="7476417" y="3438701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Block Arc 159">
            <a:extLst>
              <a:ext uri="{FF2B5EF4-FFF2-40B4-BE49-F238E27FC236}">
                <a16:creationId xmlns="" xmlns:a16="http://schemas.microsoft.com/office/drawing/2014/main" id="{2A81854A-23B4-4736-BB0A-C1C7BAB4134C}"/>
              </a:ext>
            </a:extLst>
          </p:cNvPr>
          <p:cNvSpPr/>
          <p:nvPr/>
        </p:nvSpPr>
        <p:spPr>
          <a:xfrm>
            <a:off x="4415137" y="3438701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Block Arc 160">
            <a:extLst>
              <a:ext uri="{FF2B5EF4-FFF2-40B4-BE49-F238E27FC236}">
                <a16:creationId xmlns="" xmlns:a16="http://schemas.microsoft.com/office/drawing/2014/main" id="{4FE15E97-8F2E-4535-92D0-E0BEFBEFBBBF}"/>
              </a:ext>
            </a:extLst>
          </p:cNvPr>
          <p:cNvSpPr/>
          <p:nvPr/>
        </p:nvSpPr>
        <p:spPr>
          <a:xfrm rot="10800000">
            <a:off x="5945777" y="2670559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Block Arc 160">
            <a:extLst>
              <a:ext uri="{FF2B5EF4-FFF2-40B4-BE49-F238E27FC236}">
                <a16:creationId xmlns="" xmlns:a16="http://schemas.microsoft.com/office/drawing/2014/main" id="{C531A953-3E51-40F8-97A1-1CE311C2902F}"/>
              </a:ext>
            </a:extLst>
          </p:cNvPr>
          <p:cNvSpPr/>
          <p:nvPr/>
        </p:nvSpPr>
        <p:spPr>
          <a:xfrm rot="10800000">
            <a:off x="9017974" y="267056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Block Arc 92">
            <a:extLst>
              <a:ext uri="{FF2B5EF4-FFF2-40B4-BE49-F238E27FC236}">
                <a16:creationId xmlns="" xmlns:a16="http://schemas.microsoft.com/office/drawing/2014/main" id="{5EE9194D-6DD6-4DD0-B319-9A207B5357D0}"/>
              </a:ext>
            </a:extLst>
          </p:cNvPr>
          <p:cNvSpPr/>
          <p:nvPr/>
        </p:nvSpPr>
        <p:spPr>
          <a:xfrm>
            <a:off x="1348772" y="3438701"/>
            <a:ext cx="1834703" cy="1834703"/>
          </a:xfrm>
          <a:prstGeom prst="blockArc">
            <a:avLst>
              <a:gd name="adj1" fmla="val 10800022"/>
              <a:gd name="adj2" fmla="val 20021087"/>
              <a:gd name="adj3" fmla="val 648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2">
            <a:extLst>
              <a:ext uri="{FF2B5EF4-FFF2-40B4-BE49-F238E27FC236}">
                <a16:creationId xmlns="" xmlns:a16="http://schemas.microsoft.com/office/drawing/2014/main" id="{2B995435-14A5-4A9C-8CD2-B321C550E4A4}"/>
              </a:ext>
            </a:extLst>
          </p:cNvPr>
          <p:cNvSpPr/>
          <p:nvPr/>
        </p:nvSpPr>
        <p:spPr>
          <a:xfrm>
            <a:off x="1356126" y="4307515"/>
            <a:ext cx="857263" cy="2550485"/>
          </a:xfrm>
          <a:custGeom>
            <a:avLst/>
            <a:gdLst>
              <a:gd name="connsiteX0" fmla="*/ 0 w 119148"/>
              <a:gd name="connsiteY0" fmla="*/ 0 h 2214305"/>
              <a:gd name="connsiteX1" fmla="*/ 119148 w 119148"/>
              <a:gd name="connsiteY1" fmla="*/ 0 h 2214305"/>
              <a:gd name="connsiteX2" fmla="*/ 119148 w 119148"/>
              <a:gd name="connsiteY2" fmla="*/ 2214305 h 2214305"/>
              <a:gd name="connsiteX3" fmla="*/ 0 w 119148"/>
              <a:gd name="connsiteY3" fmla="*/ 2214305 h 2214305"/>
              <a:gd name="connsiteX4" fmla="*/ 0 w 119148"/>
              <a:gd name="connsiteY4" fmla="*/ 0 h 2214305"/>
              <a:gd name="connsiteX0" fmla="*/ 0 w 412396"/>
              <a:gd name="connsiteY0" fmla="*/ 0 h 2214305"/>
              <a:gd name="connsiteX1" fmla="*/ 119148 w 412396"/>
              <a:gd name="connsiteY1" fmla="*/ 0 h 2214305"/>
              <a:gd name="connsiteX2" fmla="*/ 412396 w 412396"/>
              <a:gd name="connsiteY2" fmla="*/ 2147657 h 2214305"/>
              <a:gd name="connsiteX3" fmla="*/ 0 w 412396"/>
              <a:gd name="connsiteY3" fmla="*/ 2214305 h 2214305"/>
              <a:gd name="connsiteX4" fmla="*/ 0 w 412396"/>
              <a:gd name="connsiteY4" fmla="*/ 0 h 2214305"/>
              <a:gd name="connsiteX0" fmla="*/ 0 w 412396"/>
              <a:gd name="connsiteY0" fmla="*/ 0 h 2147658"/>
              <a:gd name="connsiteX1" fmla="*/ 119148 w 412396"/>
              <a:gd name="connsiteY1" fmla="*/ 0 h 2147658"/>
              <a:gd name="connsiteX2" fmla="*/ 412396 w 412396"/>
              <a:gd name="connsiteY2" fmla="*/ 2147657 h 2147658"/>
              <a:gd name="connsiteX3" fmla="*/ 210606 w 412396"/>
              <a:gd name="connsiteY3" fmla="*/ 2147658 h 2147658"/>
              <a:gd name="connsiteX4" fmla="*/ 0 w 412396"/>
              <a:gd name="connsiteY4" fmla="*/ 0 h 2147658"/>
              <a:gd name="connsiteX0" fmla="*/ 0 w 468380"/>
              <a:gd name="connsiteY0" fmla="*/ 0 h 2152988"/>
              <a:gd name="connsiteX1" fmla="*/ 119148 w 468380"/>
              <a:gd name="connsiteY1" fmla="*/ 0 h 2152988"/>
              <a:gd name="connsiteX2" fmla="*/ 468380 w 468380"/>
              <a:gd name="connsiteY2" fmla="*/ 2152988 h 2152988"/>
              <a:gd name="connsiteX3" fmla="*/ 210606 w 468380"/>
              <a:gd name="connsiteY3" fmla="*/ 2147658 h 2152988"/>
              <a:gd name="connsiteX4" fmla="*/ 0 w 468380"/>
              <a:gd name="connsiteY4" fmla="*/ 0 h 2152988"/>
              <a:gd name="connsiteX0" fmla="*/ 0 w 468380"/>
              <a:gd name="connsiteY0" fmla="*/ 0 h 2152988"/>
              <a:gd name="connsiteX1" fmla="*/ 119148 w 468380"/>
              <a:gd name="connsiteY1" fmla="*/ 0 h 2152988"/>
              <a:gd name="connsiteX2" fmla="*/ 468380 w 468380"/>
              <a:gd name="connsiteY2" fmla="*/ 2152988 h 2152988"/>
              <a:gd name="connsiteX3" fmla="*/ 250595 w 468380"/>
              <a:gd name="connsiteY3" fmla="*/ 2150324 h 2152988"/>
              <a:gd name="connsiteX4" fmla="*/ 0 w 468380"/>
              <a:gd name="connsiteY4" fmla="*/ 0 h 2152988"/>
              <a:gd name="connsiteX0" fmla="*/ 0 w 471045"/>
              <a:gd name="connsiteY0" fmla="*/ 0 h 2150324"/>
              <a:gd name="connsiteX1" fmla="*/ 119148 w 471045"/>
              <a:gd name="connsiteY1" fmla="*/ 0 h 2150324"/>
              <a:gd name="connsiteX2" fmla="*/ 471045 w 471045"/>
              <a:gd name="connsiteY2" fmla="*/ 2144990 h 2150324"/>
              <a:gd name="connsiteX3" fmla="*/ 250595 w 471045"/>
              <a:gd name="connsiteY3" fmla="*/ 2150324 h 2150324"/>
              <a:gd name="connsiteX4" fmla="*/ 0 w 471045"/>
              <a:gd name="connsiteY4" fmla="*/ 0 h 2150324"/>
              <a:gd name="connsiteX0" fmla="*/ 0 w 471045"/>
              <a:gd name="connsiteY0" fmla="*/ 0 h 2150324"/>
              <a:gd name="connsiteX1" fmla="*/ 119148 w 471045"/>
              <a:gd name="connsiteY1" fmla="*/ 0 h 2150324"/>
              <a:gd name="connsiteX2" fmla="*/ 471045 w 471045"/>
              <a:gd name="connsiteY2" fmla="*/ 2144990 h 2150324"/>
              <a:gd name="connsiteX3" fmla="*/ 250595 w 471045"/>
              <a:gd name="connsiteY3" fmla="*/ 2150324 h 2150324"/>
              <a:gd name="connsiteX4" fmla="*/ 0 w 471045"/>
              <a:gd name="connsiteY4" fmla="*/ 0 h 2150324"/>
              <a:gd name="connsiteX0" fmla="*/ 0 w 471045"/>
              <a:gd name="connsiteY0" fmla="*/ 0 h 2150324"/>
              <a:gd name="connsiteX1" fmla="*/ 119148 w 471045"/>
              <a:gd name="connsiteY1" fmla="*/ 0 h 2150324"/>
              <a:gd name="connsiteX2" fmla="*/ 471045 w 471045"/>
              <a:gd name="connsiteY2" fmla="*/ 2144990 h 2150324"/>
              <a:gd name="connsiteX3" fmla="*/ 250595 w 471045"/>
              <a:gd name="connsiteY3" fmla="*/ 2150324 h 2150324"/>
              <a:gd name="connsiteX4" fmla="*/ 0 w 471045"/>
              <a:gd name="connsiteY4" fmla="*/ 0 h 2150324"/>
              <a:gd name="connsiteX0" fmla="*/ 3219 w 474264"/>
              <a:gd name="connsiteY0" fmla="*/ 0 h 2150324"/>
              <a:gd name="connsiteX1" fmla="*/ 122367 w 474264"/>
              <a:gd name="connsiteY1" fmla="*/ 0 h 2150324"/>
              <a:gd name="connsiteX2" fmla="*/ 474264 w 474264"/>
              <a:gd name="connsiteY2" fmla="*/ 2144990 h 2150324"/>
              <a:gd name="connsiteX3" fmla="*/ 253814 w 474264"/>
              <a:gd name="connsiteY3" fmla="*/ 2150324 h 2150324"/>
              <a:gd name="connsiteX4" fmla="*/ 3219 w 474264"/>
              <a:gd name="connsiteY4" fmla="*/ 0 h 2150324"/>
              <a:gd name="connsiteX0" fmla="*/ 6211 w 477256"/>
              <a:gd name="connsiteY0" fmla="*/ 0 h 2150324"/>
              <a:gd name="connsiteX1" fmla="*/ 125359 w 477256"/>
              <a:gd name="connsiteY1" fmla="*/ 0 h 2150324"/>
              <a:gd name="connsiteX2" fmla="*/ 477256 w 477256"/>
              <a:gd name="connsiteY2" fmla="*/ 2144990 h 2150324"/>
              <a:gd name="connsiteX3" fmla="*/ 256806 w 477256"/>
              <a:gd name="connsiteY3" fmla="*/ 2150324 h 2150324"/>
              <a:gd name="connsiteX4" fmla="*/ 6211 w 477256"/>
              <a:gd name="connsiteY4" fmla="*/ 0 h 2150324"/>
              <a:gd name="connsiteX0" fmla="*/ 6211 w 477256"/>
              <a:gd name="connsiteY0" fmla="*/ 0 h 2150324"/>
              <a:gd name="connsiteX1" fmla="*/ 125359 w 477256"/>
              <a:gd name="connsiteY1" fmla="*/ 0 h 2150324"/>
              <a:gd name="connsiteX2" fmla="*/ 477256 w 477256"/>
              <a:gd name="connsiteY2" fmla="*/ 2144990 h 2150324"/>
              <a:gd name="connsiteX3" fmla="*/ 256806 w 477256"/>
              <a:gd name="connsiteY3" fmla="*/ 2150324 h 2150324"/>
              <a:gd name="connsiteX4" fmla="*/ 6211 w 477256"/>
              <a:gd name="connsiteY4" fmla="*/ 0 h 2150324"/>
              <a:gd name="connsiteX0" fmla="*/ 6211 w 477256"/>
              <a:gd name="connsiteY0" fmla="*/ 0 h 2150324"/>
              <a:gd name="connsiteX1" fmla="*/ 125359 w 477256"/>
              <a:gd name="connsiteY1" fmla="*/ 0 h 2150324"/>
              <a:gd name="connsiteX2" fmla="*/ 477256 w 477256"/>
              <a:gd name="connsiteY2" fmla="*/ 2144990 h 2150324"/>
              <a:gd name="connsiteX3" fmla="*/ 256806 w 477256"/>
              <a:gd name="connsiteY3" fmla="*/ 2150324 h 2150324"/>
              <a:gd name="connsiteX4" fmla="*/ 6211 w 477256"/>
              <a:gd name="connsiteY4" fmla="*/ 0 h 2150324"/>
              <a:gd name="connsiteX0" fmla="*/ 9232 w 480277"/>
              <a:gd name="connsiteY0" fmla="*/ 0 h 2150324"/>
              <a:gd name="connsiteX1" fmla="*/ 128380 w 480277"/>
              <a:gd name="connsiteY1" fmla="*/ 0 h 2150324"/>
              <a:gd name="connsiteX2" fmla="*/ 480277 w 480277"/>
              <a:gd name="connsiteY2" fmla="*/ 2144990 h 2150324"/>
              <a:gd name="connsiteX3" fmla="*/ 259827 w 480277"/>
              <a:gd name="connsiteY3" fmla="*/ 2150324 h 2150324"/>
              <a:gd name="connsiteX4" fmla="*/ 9232 w 480277"/>
              <a:gd name="connsiteY4" fmla="*/ 0 h 2150324"/>
              <a:gd name="connsiteX0" fmla="*/ 9232 w 480277"/>
              <a:gd name="connsiteY0" fmla="*/ 0 h 2150324"/>
              <a:gd name="connsiteX1" fmla="*/ 128380 w 480277"/>
              <a:gd name="connsiteY1" fmla="*/ 0 h 2150324"/>
              <a:gd name="connsiteX2" fmla="*/ 480277 w 480277"/>
              <a:gd name="connsiteY2" fmla="*/ 2144990 h 2150324"/>
              <a:gd name="connsiteX3" fmla="*/ 259827 w 480277"/>
              <a:gd name="connsiteY3" fmla="*/ 2150324 h 2150324"/>
              <a:gd name="connsiteX4" fmla="*/ 9232 w 480277"/>
              <a:gd name="connsiteY4" fmla="*/ 0 h 2150324"/>
              <a:gd name="connsiteX0" fmla="*/ 22635 w 493680"/>
              <a:gd name="connsiteY0" fmla="*/ 0 h 2150324"/>
              <a:gd name="connsiteX1" fmla="*/ 141783 w 493680"/>
              <a:gd name="connsiteY1" fmla="*/ 0 h 2150324"/>
              <a:gd name="connsiteX2" fmla="*/ 493680 w 493680"/>
              <a:gd name="connsiteY2" fmla="*/ 2144990 h 2150324"/>
              <a:gd name="connsiteX3" fmla="*/ 273230 w 493680"/>
              <a:gd name="connsiteY3" fmla="*/ 2150324 h 2150324"/>
              <a:gd name="connsiteX4" fmla="*/ 22635 w 493680"/>
              <a:gd name="connsiteY4" fmla="*/ 0 h 2150324"/>
              <a:gd name="connsiteX0" fmla="*/ 22635 w 493680"/>
              <a:gd name="connsiteY0" fmla="*/ 0 h 2150324"/>
              <a:gd name="connsiteX1" fmla="*/ 141783 w 493680"/>
              <a:gd name="connsiteY1" fmla="*/ 0 h 2150324"/>
              <a:gd name="connsiteX2" fmla="*/ 493680 w 493680"/>
              <a:gd name="connsiteY2" fmla="*/ 2144990 h 2150324"/>
              <a:gd name="connsiteX3" fmla="*/ 273230 w 493680"/>
              <a:gd name="connsiteY3" fmla="*/ 2150324 h 2150324"/>
              <a:gd name="connsiteX4" fmla="*/ 22635 w 493680"/>
              <a:gd name="connsiteY4" fmla="*/ 0 h 2150324"/>
              <a:gd name="connsiteX0" fmla="*/ 3486 w 604397"/>
              <a:gd name="connsiteY0" fmla="*/ 0 h 2504958"/>
              <a:gd name="connsiteX1" fmla="*/ 122634 w 604397"/>
              <a:gd name="connsiteY1" fmla="*/ 0 h 2504958"/>
              <a:gd name="connsiteX2" fmla="*/ 474531 w 604397"/>
              <a:gd name="connsiteY2" fmla="*/ 2144990 h 2504958"/>
              <a:gd name="connsiteX3" fmla="*/ 591332 w 604397"/>
              <a:gd name="connsiteY3" fmla="*/ 2504958 h 2504958"/>
              <a:gd name="connsiteX4" fmla="*/ 3486 w 604397"/>
              <a:gd name="connsiteY4" fmla="*/ 0 h 2504958"/>
              <a:gd name="connsiteX0" fmla="*/ 3486 w 825689"/>
              <a:gd name="connsiteY0" fmla="*/ 0 h 2504958"/>
              <a:gd name="connsiteX1" fmla="*/ 122634 w 825689"/>
              <a:gd name="connsiteY1" fmla="*/ 0 h 2504958"/>
              <a:gd name="connsiteX2" fmla="*/ 825689 w 825689"/>
              <a:gd name="connsiteY2" fmla="*/ 2499624 h 2504958"/>
              <a:gd name="connsiteX3" fmla="*/ 591332 w 825689"/>
              <a:gd name="connsiteY3" fmla="*/ 2504958 h 2504958"/>
              <a:gd name="connsiteX4" fmla="*/ 3486 w 825689"/>
              <a:gd name="connsiteY4" fmla="*/ 0 h 2504958"/>
              <a:gd name="connsiteX0" fmla="*/ 3576 w 816806"/>
              <a:gd name="connsiteY0" fmla="*/ 0 h 2504958"/>
              <a:gd name="connsiteX1" fmla="*/ 113751 w 816806"/>
              <a:gd name="connsiteY1" fmla="*/ 0 h 2504958"/>
              <a:gd name="connsiteX2" fmla="*/ 816806 w 816806"/>
              <a:gd name="connsiteY2" fmla="*/ 2499624 h 2504958"/>
              <a:gd name="connsiteX3" fmla="*/ 582449 w 816806"/>
              <a:gd name="connsiteY3" fmla="*/ 2504958 h 2504958"/>
              <a:gd name="connsiteX4" fmla="*/ 3576 w 816806"/>
              <a:gd name="connsiteY4" fmla="*/ 0 h 2504958"/>
              <a:gd name="connsiteX0" fmla="*/ 461 w 813691"/>
              <a:gd name="connsiteY0" fmla="*/ 0 h 2504958"/>
              <a:gd name="connsiteX1" fmla="*/ 110636 w 813691"/>
              <a:gd name="connsiteY1" fmla="*/ 0 h 2504958"/>
              <a:gd name="connsiteX2" fmla="*/ 813691 w 813691"/>
              <a:gd name="connsiteY2" fmla="*/ 2499624 h 2504958"/>
              <a:gd name="connsiteX3" fmla="*/ 579334 w 813691"/>
              <a:gd name="connsiteY3" fmla="*/ 2504958 h 2504958"/>
              <a:gd name="connsiteX4" fmla="*/ 461 w 813691"/>
              <a:gd name="connsiteY4" fmla="*/ 0 h 2504958"/>
              <a:gd name="connsiteX0" fmla="*/ 2677 w 815907"/>
              <a:gd name="connsiteY0" fmla="*/ 0 h 2504958"/>
              <a:gd name="connsiteX1" fmla="*/ 112852 w 815907"/>
              <a:gd name="connsiteY1" fmla="*/ 0 h 2504958"/>
              <a:gd name="connsiteX2" fmla="*/ 815907 w 815907"/>
              <a:gd name="connsiteY2" fmla="*/ 2499624 h 2504958"/>
              <a:gd name="connsiteX3" fmla="*/ 581550 w 815907"/>
              <a:gd name="connsiteY3" fmla="*/ 2504958 h 2504958"/>
              <a:gd name="connsiteX4" fmla="*/ 2677 w 815907"/>
              <a:gd name="connsiteY4" fmla="*/ 0 h 2504958"/>
              <a:gd name="connsiteX0" fmla="*/ 2677 w 815907"/>
              <a:gd name="connsiteY0" fmla="*/ 0 h 2504958"/>
              <a:gd name="connsiteX1" fmla="*/ 115842 w 815907"/>
              <a:gd name="connsiteY1" fmla="*/ 3348 h 2504958"/>
              <a:gd name="connsiteX2" fmla="*/ 815907 w 815907"/>
              <a:gd name="connsiteY2" fmla="*/ 2499624 h 2504958"/>
              <a:gd name="connsiteX3" fmla="*/ 581550 w 815907"/>
              <a:gd name="connsiteY3" fmla="*/ 2504958 h 2504958"/>
              <a:gd name="connsiteX4" fmla="*/ 2677 w 815907"/>
              <a:gd name="connsiteY4" fmla="*/ 0 h 250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907" h="2504958">
                <a:moveTo>
                  <a:pt x="2677" y="0"/>
                </a:moveTo>
                <a:lnTo>
                  <a:pt x="115842" y="3348"/>
                </a:lnTo>
                <a:cubicBezTo>
                  <a:pt x="90266" y="804070"/>
                  <a:pt x="479533" y="1765577"/>
                  <a:pt x="815907" y="2499624"/>
                </a:cubicBezTo>
                <a:lnTo>
                  <a:pt x="581550" y="2504958"/>
                </a:lnTo>
                <a:cubicBezTo>
                  <a:pt x="269418" y="1807233"/>
                  <a:pt x="-31634" y="858378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67A3F2DF-327D-4069-B3A9-74D146EE660B}"/>
              </a:ext>
            </a:extLst>
          </p:cNvPr>
          <p:cNvSpPr/>
          <p:nvPr/>
        </p:nvSpPr>
        <p:spPr>
          <a:xfrm rot="20114008">
            <a:off x="10690683" y="4132428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="" xmlns:a16="http://schemas.microsoft.com/office/drawing/2014/main" id="{221D163A-41A8-4399-B897-07A2EF25ADCA}"/>
              </a:ext>
            </a:extLst>
          </p:cNvPr>
          <p:cNvSpPr/>
          <p:nvPr/>
        </p:nvSpPr>
        <p:spPr>
          <a:xfrm rot="12492842">
            <a:off x="9120650" y="3571922"/>
            <a:ext cx="373706" cy="357445"/>
          </a:xfrm>
          <a:custGeom>
            <a:avLst/>
            <a:gdLst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70018"/>
              <a:gd name="connsiteY0" fmla="*/ 0 h 401653"/>
              <a:gd name="connsiteX1" fmla="*/ 470018 w 470018"/>
              <a:gd name="connsiteY1" fmla="*/ 401653 h 401653"/>
              <a:gd name="connsiteX2" fmla="*/ 179461 w 470018"/>
              <a:gd name="connsiteY2" fmla="*/ 393107 h 401653"/>
              <a:gd name="connsiteX3" fmla="*/ 0 w 470018"/>
              <a:gd name="connsiteY3" fmla="*/ 0 h 401653"/>
              <a:gd name="connsiteX0" fmla="*/ 0 w 455222"/>
              <a:gd name="connsiteY0" fmla="*/ 0 h 407572"/>
              <a:gd name="connsiteX1" fmla="*/ 455222 w 455222"/>
              <a:gd name="connsiteY1" fmla="*/ 407572 h 407572"/>
              <a:gd name="connsiteX2" fmla="*/ 179461 w 455222"/>
              <a:gd name="connsiteY2" fmla="*/ 393107 h 407572"/>
              <a:gd name="connsiteX3" fmla="*/ 0 w 455222"/>
              <a:gd name="connsiteY3" fmla="*/ 0 h 407572"/>
              <a:gd name="connsiteX0" fmla="*/ 0 w 459294"/>
              <a:gd name="connsiteY0" fmla="*/ 0 h 407572"/>
              <a:gd name="connsiteX1" fmla="*/ 455222 w 459294"/>
              <a:gd name="connsiteY1" fmla="*/ 407572 h 407572"/>
              <a:gd name="connsiteX2" fmla="*/ 179461 w 459294"/>
              <a:gd name="connsiteY2" fmla="*/ 393107 h 407572"/>
              <a:gd name="connsiteX3" fmla="*/ 0 w 459294"/>
              <a:gd name="connsiteY3" fmla="*/ 0 h 407572"/>
              <a:gd name="connsiteX0" fmla="*/ 0 w 459294"/>
              <a:gd name="connsiteY0" fmla="*/ 0 h 441088"/>
              <a:gd name="connsiteX1" fmla="*/ 455222 w 459294"/>
              <a:gd name="connsiteY1" fmla="*/ 407572 h 441088"/>
              <a:gd name="connsiteX2" fmla="*/ 179461 w 459294"/>
              <a:gd name="connsiteY2" fmla="*/ 393107 h 441088"/>
              <a:gd name="connsiteX3" fmla="*/ 0 w 459294"/>
              <a:gd name="connsiteY3" fmla="*/ 0 h 441088"/>
              <a:gd name="connsiteX0" fmla="*/ 0 w 460597"/>
              <a:gd name="connsiteY0" fmla="*/ 0 h 441088"/>
              <a:gd name="connsiteX1" fmla="*/ 455222 w 460597"/>
              <a:gd name="connsiteY1" fmla="*/ 407572 h 441088"/>
              <a:gd name="connsiteX2" fmla="*/ 179461 w 460597"/>
              <a:gd name="connsiteY2" fmla="*/ 393107 h 441088"/>
              <a:gd name="connsiteX3" fmla="*/ 0 w 460597"/>
              <a:gd name="connsiteY3" fmla="*/ 0 h 441088"/>
              <a:gd name="connsiteX0" fmla="*/ 0 w 454827"/>
              <a:gd name="connsiteY0" fmla="*/ 0 h 441088"/>
              <a:gd name="connsiteX1" fmla="*/ 449304 w 454827"/>
              <a:gd name="connsiteY1" fmla="*/ 407572 h 441088"/>
              <a:gd name="connsiteX2" fmla="*/ 179461 w 454827"/>
              <a:gd name="connsiteY2" fmla="*/ 393107 h 441088"/>
              <a:gd name="connsiteX3" fmla="*/ 0 w 454827"/>
              <a:gd name="connsiteY3" fmla="*/ 0 h 441088"/>
              <a:gd name="connsiteX0" fmla="*/ 0 w 458604"/>
              <a:gd name="connsiteY0" fmla="*/ 0 h 441088"/>
              <a:gd name="connsiteX1" fmla="*/ 449304 w 458604"/>
              <a:gd name="connsiteY1" fmla="*/ 407572 h 441088"/>
              <a:gd name="connsiteX2" fmla="*/ 179461 w 458604"/>
              <a:gd name="connsiteY2" fmla="*/ 393107 h 441088"/>
              <a:gd name="connsiteX3" fmla="*/ 0 w 458604"/>
              <a:gd name="connsiteY3" fmla="*/ 0 h 441088"/>
              <a:gd name="connsiteX0" fmla="*/ 0 w 459052"/>
              <a:gd name="connsiteY0" fmla="*/ 0 h 441088"/>
              <a:gd name="connsiteX1" fmla="*/ 449304 w 459052"/>
              <a:gd name="connsiteY1" fmla="*/ 407572 h 441088"/>
              <a:gd name="connsiteX2" fmla="*/ 179461 w 459052"/>
              <a:gd name="connsiteY2" fmla="*/ 393107 h 441088"/>
              <a:gd name="connsiteX3" fmla="*/ 0 w 459052"/>
              <a:gd name="connsiteY3" fmla="*/ 0 h 441088"/>
              <a:gd name="connsiteX0" fmla="*/ 0 w 461640"/>
              <a:gd name="connsiteY0" fmla="*/ 0 h 441088"/>
              <a:gd name="connsiteX1" fmla="*/ 449304 w 461640"/>
              <a:gd name="connsiteY1" fmla="*/ 407572 h 441088"/>
              <a:gd name="connsiteX2" fmla="*/ 179461 w 461640"/>
              <a:gd name="connsiteY2" fmla="*/ 393107 h 441088"/>
              <a:gd name="connsiteX3" fmla="*/ 0 w 461640"/>
              <a:gd name="connsiteY3" fmla="*/ 0 h 441088"/>
              <a:gd name="connsiteX0" fmla="*/ 0 w 461640"/>
              <a:gd name="connsiteY0" fmla="*/ 0 h 443706"/>
              <a:gd name="connsiteX1" fmla="*/ 449304 w 461640"/>
              <a:gd name="connsiteY1" fmla="*/ 407572 h 443706"/>
              <a:gd name="connsiteX2" fmla="*/ 179461 w 461640"/>
              <a:gd name="connsiteY2" fmla="*/ 393107 h 443706"/>
              <a:gd name="connsiteX3" fmla="*/ 0 w 461640"/>
              <a:gd name="connsiteY3" fmla="*/ 0 h 443706"/>
              <a:gd name="connsiteX0" fmla="*/ 0 w 461640"/>
              <a:gd name="connsiteY0" fmla="*/ 0 h 437112"/>
              <a:gd name="connsiteX1" fmla="*/ 449304 w 461640"/>
              <a:gd name="connsiteY1" fmla="*/ 407572 h 437112"/>
              <a:gd name="connsiteX2" fmla="*/ 123236 w 461640"/>
              <a:gd name="connsiteY2" fmla="*/ 357596 h 437112"/>
              <a:gd name="connsiteX3" fmla="*/ 0 w 461640"/>
              <a:gd name="connsiteY3" fmla="*/ 0 h 43711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45002"/>
              <a:gd name="connsiteX1" fmla="*/ 449304 w 461640"/>
              <a:gd name="connsiteY1" fmla="*/ 407572 h 445002"/>
              <a:gd name="connsiteX2" fmla="*/ 123236 w 461640"/>
              <a:gd name="connsiteY2" fmla="*/ 357596 h 445002"/>
              <a:gd name="connsiteX3" fmla="*/ 0 w 461640"/>
              <a:gd name="connsiteY3" fmla="*/ 0 h 445002"/>
              <a:gd name="connsiteX0" fmla="*/ 0 w 461640"/>
              <a:gd name="connsiteY0" fmla="*/ 0 h 433222"/>
              <a:gd name="connsiteX1" fmla="*/ 449304 w 461640"/>
              <a:gd name="connsiteY1" fmla="*/ 407572 h 433222"/>
              <a:gd name="connsiteX2" fmla="*/ 123236 w 461640"/>
              <a:gd name="connsiteY2" fmla="*/ 357596 h 433222"/>
              <a:gd name="connsiteX3" fmla="*/ 0 w 461640"/>
              <a:gd name="connsiteY3" fmla="*/ 0 h 433222"/>
              <a:gd name="connsiteX0" fmla="*/ 0 w 461640"/>
              <a:gd name="connsiteY0" fmla="*/ 0 h 442382"/>
              <a:gd name="connsiteX1" fmla="*/ 449304 w 461640"/>
              <a:gd name="connsiteY1" fmla="*/ 407572 h 442382"/>
              <a:gd name="connsiteX2" fmla="*/ 123236 w 461640"/>
              <a:gd name="connsiteY2" fmla="*/ 357596 h 442382"/>
              <a:gd name="connsiteX3" fmla="*/ 0 w 461640"/>
              <a:gd name="connsiteY3" fmla="*/ 0 h 442382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6160"/>
              <a:gd name="connsiteX1" fmla="*/ 449304 w 461640"/>
              <a:gd name="connsiteY1" fmla="*/ 407572 h 446160"/>
              <a:gd name="connsiteX2" fmla="*/ 123236 w 461640"/>
              <a:gd name="connsiteY2" fmla="*/ 357596 h 446160"/>
              <a:gd name="connsiteX3" fmla="*/ 0 w 461640"/>
              <a:gd name="connsiteY3" fmla="*/ 0 h 446160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8033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61640"/>
              <a:gd name="connsiteY0" fmla="*/ 0 h 444635"/>
              <a:gd name="connsiteX1" fmla="*/ 449304 w 461640"/>
              <a:gd name="connsiteY1" fmla="*/ 407572 h 444635"/>
              <a:gd name="connsiteX2" fmla="*/ 132114 w 461640"/>
              <a:gd name="connsiteY2" fmla="*/ 351678 h 444635"/>
              <a:gd name="connsiteX3" fmla="*/ 0 w 461640"/>
              <a:gd name="connsiteY3" fmla="*/ 0 h 444635"/>
              <a:gd name="connsiteX0" fmla="*/ 0 w 459052"/>
              <a:gd name="connsiteY0" fmla="*/ 0 h 444635"/>
              <a:gd name="connsiteX1" fmla="*/ 449304 w 459052"/>
              <a:gd name="connsiteY1" fmla="*/ 407572 h 444635"/>
              <a:gd name="connsiteX2" fmla="*/ 132114 w 459052"/>
              <a:gd name="connsiteY2" fmla="*/ 351678 h 444635"/>
              <a:gd name="connsiteX3" fmla="*/ 0 w 459052"/>
              <a:gd name="connsiteY3" fmla="*/ 0 h 444635"/>
              <a:gd name="connsiteX0" fmla="*/ 0 w 462535"/>
              <a:gd name="connsiteY0" fmla="*/ 0 h 444635"/>
              <a:gd name="connsiteX1" fmla="*/ 449304 w 462535"/>
              <a:gd name="connsiteY1" fmla="*/ 407572 h 444635"/>
              <a:gd name="connsiteX2" fmla="*/ 132114 w 462535"/>
              <a:gd name="connsiteY2" fmla="*/ 351678 h 444635"/>
              <a:gd name="connsiteX3" fmla="*/ 0 w 462535"/>
              <a:gd name="connsiteY3" fmla="*/ 0 h 444635"/>
              <a:gd name="connsiteX0" fmla="*/ 0 w 463440"/>
              <a:gd name="connsiteY0" fmla="*/ 0 h 444635"/>
              <a:gd name="connsiteX1" fmla="*/ 449304 w 463440"/>
              <a:gd name="connsiteY1" fmla="*/ 407572 h 444635"/>
              <a:gd name="connsiteX2" fmla="*/ 132114 w 463440"/>
              <a:gd name="connsiteY2" fmla="*/ 351678 h 444635"/>
              <a:gd name="connsiteX3" fmla="*/ 0 w 463440"/>
              <a:gd name="connsiteY3" fmla="*/ 0 h 444635"/>
              <a:gd name="connsiteX0" fmla="*/ 0 w 460556"/>
              <a:gd name="connsiteY0" fmla="*/ 0 h 444635"/>
              <a:gd name="connsiteX1" fmla="*/ 449304 w 460556"/>
              <a:gd name="connsiteY1" fmla="*/ 407572 h 444635"/>
              <a:gd name="connsiteX2" fmla="*/ 132114 w 460556"/>
              <a:gd name="connsiteY2" fmla="*/ 351678 h 444635"/>
              <a:gd name="connsiteX3" fmla="*/ 0 w 460556"/>
              <a:gd name="connsiteY3" fmla="*/ 0 h 444635"/>
              <a:gd name="connsiteX0" fmla="*/ 0 w 462206"/>
              <a:gd name="connsiteY0" fmla="*/ 0 h 444635"/>
              <a:gd name="connsiteX1" fmla="*/ 449304 w 462206"/>
              <a:gd name="connsiteY1" fmla="*/ 407572 h 444635"/>
              <a:gd name="connsiteX2" fmla="*/ 132114 w 462206"/>
              <a:gd name="connsiteY2" fmla="*/ 351678 h 444635"/>
              <a:gd name="connsiteX3" fmla="*/ 0 w 462206"/>
              <a:gd name="connsiteY3" fmla="*/ 0 h 444635"/>
              <a:gd name="connsiteX0" fmla="*/ 0 w 463488"/>
              <a:gd name="connsiteY0" fmla="*/ 0 h 444635"/>
              <a:gd name="connsiteX1" fmla="*/ 449304 w 463488"/>
              <a:gd name="connsiteY1" fmla="*/ 407572 h 444635"/>
              <a:gd name="connsiteX2" fmla="*/ 132114 w 463488"/>
              <a:gd name="connsiteY2" fmla="*/ 351678 h 444635"/>
              <a:gd name="connsiteX3" fmla="*/ 0 w 463488"/>
              <a:gd name="connsiteY3" fmla="*/ 0 h 444635"/>
              <a:gd name="connsiteX0" fmla="*/ 0 w 463488"/>
              <a:gd name="connsiteY0" fmla="*/ 0 h 443320"/>
              <a:gd name="connsiteX1" fmla="*/ 449304 w 463488"/>
              <a:gd name="connsiteY1" fmla="*/ 407572 h 443320"/>
              <a:gd name="connsiteX2" fmla="*/ 132114 w 463488"/>
              <a:gd name="connsiteY2" fmla="*/ 351678 h 443320"/>
              <a:gd name="connsiteX3" fmla="*/ 0 w 463488"/>
              <a:gd name="connsiteY3" fmla="*/ 0 h 44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88" h="443320">
                <a:moveTo>
                  <a:pt x="0" y="0"/>
                </a:moveTo>
                <a:cubicBezTo>
                  <a:pt x="316470" y="24393"/>
                  <a:pt x="520492" y="276646"/>
                  <a:pt x="449304" y="407572"/>
                </a:cubicBezTo>
                <a:cubicBezTo>
                  <a:pt x="401774" y="485608"/>
                  <a:pt x="191482" y="421602"/>
                  <a:pt x="132114" y="351678"/>
                </a:cubicBezTo>
                <a:cubicBezTo>
                  <a:pt x="55523" y="262071"/>
                  <a:pt x="23323" y="166547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CFEF6CA1-3C81-4D94-AF81-2F19ECDCF4CB}"/>
              </a:ext>
            </a:extLst>
          </p:cNvPr>
          <p:cNvSpPr/>
          <p:nvPr/>
        </p:nvSpPr>
        <p:spPr>
          <a:xfrm>
            <a:off x="10601608" y="2094661"/>
            <a:ext cx="351386" cy="1930996"/>
          </a:xfrm>
          <a:custGeom>
            <a:avLst/>
            <a:gdLst>
              <a:gd name="connsiteX0" fmla="*/ 117695 w 162962"/>
              <a:gd name="connsiteY0" fmla="*/ 0 h 1910282"/>
              <a:gd name="connsiteX1" fmla="*/ 162962 w 162962"/>
              <a:gd name="connsiteY1" fmla="*/ 1910282 h 1910282"/>
              <a:gd name="connsiteX2" fmla="*/ 0 w 162962"/>
              <a:gd name="connsiteY2" fmla="*/ 1910282 h 1910282"/>
              <a:gd name="connsiteX3" fmla="*/ 117695 w 162962"/>
              <a:gd name="connsiteY3" fmla="*/ 0 h 1910282"/>
              <a:gd name="connsiteX0" fmla="*/ 117695 w 350421"/>
              <a:gd name="connsiteY0" fmla="*/ 0 h 1910282"/>
              <a:gd name="connsiteX1" fmla="*/ 162962 w 350421"/>
              <a:gd name="connsiteY1" fmla="*/ 1910282 h 1910282"/>
              <a:gd name="connsiteX2" fmla="*/ 0 w 350421"/>
              <a:gd name="connsiteY2" fmla="*/ 1910282 h 1910282"/>
              <a:gd name="connsiteX3" fmla="*/ 117695 w 350421"/>
              <a:gd name="connsiteY3" fmla="*/ 0 h 1910282"/>
              <a:gd name="connsiteX0" fmla="*/ 117695 w 386111"/>
              <a:gd name="connsiteY0" fmla="*/ 0 h 1910282"/>
              <a:gd name="connsiteX1" fmla="*/ 162962 w 386111"/>
              <a:gd name="connsiteY1" fmla="*/ 1910282 h 1910282"/>
              <a:gd name="connsiteX2" fmla="*/ 0 w 386111"/>
              <a:gd name="connsiteY2" fmla="*/ 1910282 h 1910282"/>
              <a:gd name="connsiteX3" fmla="*/ 117695 w 386111"/>
              <a:gd name="connsiteY3" fmla="*/ 0 h 1910282"/>
              <a:gd name="connsiteX0" fmla="*/ 117695 w 324288"/>
              <a:gd name="connsiteY0" fmla="*/ 0 h 1910282"/>
              <a:gd name="connsiteX1" fmla="*/ 162962 w 324288"/>
              <a:gd name="connsiteY1" fmla="*/ 1910282 h 1910282"/>
              <a:gd name="connsiteX2" fmla="*/ 0 w 324288"/>
              <a:gd name="connsiteY2" fmla="*/ 1910282 h 1910282"/>
              <a:gd name="connsiteX3" fmla="*/ 117695 w 324288"/>
              <a:gd name="connsiteY3" fmla="*/ 0 h 1910282"/>
              <a:gd name="connsiteX0" fmla="*/ 117695 w 335728"/>
              <a:gd name="connsiteY0" fmla="*/ 0 h 1910282"/>
              <a:gd name="connsiteX1" fmla="*/ 162962 w 335728"/>
              <a:gd name="connsiteY1" fmla="*/ 1910282 h 1910282"/>
              <a:gd name="connsiteX2" fmla="*/ 0 w 335728"/>
              <a:gd name="connsiteY2" fmla="*/ 1910282 h 1910282"/>
              <a:gd name="connsiteX3" fmla="*/ 117695 w 335728"/>
              <a:gd name="connsiteY3" fmla="*/ 0 h 1910282"/>
              <a:gd name="connsiteX0" fmla="*/ 117695 w 335728"/>
              <a:gd name="connsiteY0" fmla="*/ 0 h 1910282"/>
              <a:gd name="connsiteX1" fmla="*/ 162962 w 335728"/>
              <a:gd name="connsiteY1" fmla="*/ 1910282 h 1910282"/>
              <a:gd name="connsiteX2" fmla="*/ 0 w 335728"/>
              <a:gd name="connsiteY2" fmla="*/ 1910282 h 1910282"/>
              <a:gd name="connsiteX3" fmla="*/ 117695 w 335728"/>
              <a:gd name="connsiteY3" fmla="*/ 0 h 1910282"/>
              <a:gd name="connsiteX0" fmla="*/ 117695 w 335728"/>
              <a:gd name="connsiteY0" fmla="*/ 0 h 1910282"/>
              <a:gd name="connsiteX1" fmla="*/ 162962 w 335728"/>
              <a:gd name="connsiteY1" fmla="*/ 1910282 h 1910282"/>
              <a:gd name="connsiteX2" fmla="*/ 0 w 335728"/>
              <a:gd name="connsiteY2" fmla="*/ 1910282 h 1910282"/>
              <a:gd name="connsiteX3" fmla="*/ 117695 w 335728"/>
              <a:gd name="connsiteY3" fmla="*/ 0 h 1910282"/>
              <a:gd name="connsiteX0" fmla="*/ 117695 w 335728"/>
              <a:gd name="connsiteY0" fmla="*/ 0 h 1910282"/>
              <a:gd name="connsiteX1" fmla="*/ 162962 w 335728"/>
              <a:gd name="connsiteY1" fmla="*/ 1910282 h 1910282"/>
              <a:gd name="connsiteX2" fmla="*/ 0 w 335728"/>
              <a:gd name="connsiteY2" fmla="*/ 1910282 h 1910282"/>
              <a:gd name="connsiteX3" fmla="*/ 117695 w 335728"/>
              <a:gd name="connsiteY3" fmla="*/ 0 h 1910282"/>
              <a:gd name="connsiteX0" fmla="*/ 117695 w 347254"/>
              <a:gd name="connsiteY0" fmla="*/ 0 h 1910282"/>
              <a:gd name="connsiteX1" fmla="*/ 162962 w 347254"/>
              <a:gd name="connsiteY1" fmla="*/ 1910282 h 1910282"/>
              <a:gd name="connsiteX2" fmla="*/ 0 w 347254"/>
              <a:gd name="connsiteY2" fmla="*/ 1910282 h 1910282"/>
              <a:gd name="connsiteX3" fmla="*/ 117695 w 347254"/>
              <a:gd name="connsiteY3" fmla="*/ 0 h 1910282"/>
              <a:gd name="connsiteX0" fmla="*/ 117695 w 369492"/>
              <a:gd name="connsiteY0" fmla="*/ 0 h 1910282"/>
              <a:gd name="connsiteX1" fmla="*/ 162962 w 369492"/>
              <a:gd name="connsiteY1" fmla="*/ 1910282 h 1910282"/>
              <a:gd name="connsiteX2" fmla="*/ 0 w 369492"/>
              <a:gd name="connsiteY2" fmla="*/ 1910282 h 1910282"/>
              <a:gd name="connsiteX3" fmla="*/ 117695 w 369492"/>
              <a:gd name="connsiteY3" fmla="*/ 0 h 1910282"/>
              <a:gd name="connsiteX0" fmla="*/ 117695 w 354501"/>
              <a:gd name="connsiteY0" fmla="*/ 0 h 1910282"/>
              <a:gd name="connsiteX1" fmla="*/ 162962 w 354501"/>
              <a:gd name="connsiteY1" fmla="*/ 1910282 h 1910282"/>
              <a:gd name="connsiteX2" fmla="*/ 0 w 354501"/>
              <a:gd name="connsiteY2" fmla="*/ 1910282 h 1910282"/>
              <a:gd name="connsiteX3" fmla="*/ 117695 w 354501"/>
              <a:gd name="connsiteY3" fmla="*/ 0 h 1910282"/>
              <a:gd name="connsiteX0" fmla="*/ 117695 w 354501"/>
              <a:gd name="connsiteY0" fmla="*/ 0 h 1910282"/>
              <a:gd name="connsiteX1" fmla="*/ 162962 w 354501"/>
              <a:gd name="connsiteY1" fmla="*/ 1910282 h 1910282"/>
              <a:gd name="connsiteX2" fmla="*/ 0 w 354501"/>
              <a:gd name="connsiteY2" fmla="*/ 1910282 h 1910282"/>
              <a:gd name="connsiteX3" fmla="*/ 117695 w 354501"/>
              <a:gd name="connsiteY3" fmla="*/ 0 h 1910282"/>
              <a:gd name="connsiteX0" fmla="*/ 117695 w 347254"/>
              <a:gd name="connsiteY0" fmla="*/ 0 h 1910282"/>
              <a:gd name="connsiteX1" fmla="*/ 162962 w 347254"/>
              <a:gd name="connsiteY1" fmla="*/ 1910282 h 1910282"/>
              <a:gd name="connsiteX2" fmla="*/ 0 w 347254"/>
              <a:gd name="connsiteY2" fmla="*/ 1910282 h 1910282"/>
              <a:gd name="connsiteX3" fmla="*/ 117695 w 347254"/>
              <a:gd name="connsiteY3" fmla="*/ 0 h 1910282"/>
              <a:gd name="connsiteX0" fmla="*/ 117695 w 347254"/>
              <a:gd name="connsiteY0" fmla="*/ 0 h 1910282"/>
              <a:gd name="connsiteX1" fmla="*/ 162962 w 347254"/>
              <a:gd name="connsiteY1" fmla="*/ 1910282 h 1910282"/>
              <a:gd name="connsiteX2" fmla="*/ 0 w 347254"/>
              <a:gd name="connsiteY2" fmla="*/ 1910282 h 1910282"/>
              <a:gd name="connsiteX3" fmla="*/ 117695 w 347254"/>
              <a:gd name="connsiteY3" fmla="*/ 0 h 1910282"/>
              <a:gd name="connsiteX0" fmla="*/ 117695 w 347254"/>
              <a:gd name="connsiteY0" fmla="*/ 0 h 1910282"/>
              <a:gd name="connsiteX1" fmla="*/ 162962 w 347254"/>
              <a:gd name="connsiteY1" fmla="*/ 1910282 h 1910282"/>
              <a:gd name="connsiteX2" fmla="*/ 0 w 347254"/>
              <a:gd name="connsiteY2" fmla="*/ 1910282 h 1910282"/>
              <a:gd name="connsiteX3" fmla="*/ 117695 w 347254"/>
              <a:gd name="connsiteY3" fmla="*/ 0 h 1910282"/>
              <a:gd name="connsiteX0" fmla="*/ 117695 w 354977"/>
              <a:gd name="connsiteY0" fmla="*/ 0 h 1910282"/>
              <a:gd name="connsiteX1" fmla="*/ 162962 w 354977"/>
              <a:gd name="connsiteY1" fmla="*/ 1910282 h 1910282"/>
              <a:gd name="connsiteX2" fmla="*/ 0 w 354977"/>
              <a:gd name="connsiteY2" fmla="*/ 1910282 h 1910282"/>
              <a:gd name="connsiteX3" fmla="*/ 117695 w 354977"/>
              <a:gd name="connsiteY3" fmla="*/ 0 h 1910282"/>
              <a:gd name="connsiteX0" fmla="*/ 117695 w 354977"/>
              <a:gd name="connsiteY0" fmla="*/ 0 h 1910282"/>
              <a:gd name="connsiteX1" fmla="*/ 162962 w 354977"/>
              <a:gd name="connsiteY1" fmla="*/ 1910282 h 1910282"/>
              <a:gd name="connsiteX2" fmla="*/ 0 w 354977"/>
              <a:gd name="connsiteY2" fmla="*/ 1910282 h 1910282"/>
              <a:gd name="connsiteX3" fmla="*/ 117695 w 354977"/>
              <a:gd name="connsiteY3" fmla="*/ 0 h 1910282"/>
              <a:gd name="connsiteX0" fmla="*/ 117695 w 354977"/>
              <a:gd name="connsiteY0" fmla="*/ 0 h 1910282"/>
              <a:gd name="connsiteX1" fmla="*/ 162962 w 354977"/>
              <a:gd name="connsiteY1" fmla="*/ 1910282 h 1910282"/>
              <a:gd name="connsiteX2" fmla="*/ 0 w 354977"/>
              <a:gd name="connsiteY2" fmla="*/ 1910282 h 1910282"/>
              <a:gd name="connsiteX3" fmla="*/ 117695 w 354977"/>
              <a:gd name="connsiteY3" fmla="*/ 0 h 1910282"/>
              <a:gd name="connsiteX0" fmla="*/ 117695 w 354977"/>
              <a:gd name="connsiteY0" fmla="*/ 0 h 1910282"/>
              <a:gd name="connsiteX1" fmla="*/ 162962 w 354977"/>
              <a:gd name="connsiteY1" fmla="*/ 1910282 h 1910282"/>
              <a:gd name="connsiteX2" fmla="*/ 0 w 354977"/>
              <a:gd name="connsiteY2" fmla="*/ 1910282 h 1910282"/>
              <a:gd name="connsiteX3" fmla="*/ 117695 w 354977"/>
              <a:gd name="connsiteY3" fmla="*/ 0 h 1910282"/>
              <a:gd name="connsiteX0" fmla="*/ 117695 w 354977"/>
              <a:gd name="connsiteY0" fmla="*/ 0 h 1910282"/>
              <a:gd name="connsiteX1" fmla="*/ 162962 w 354977"/>
              <a:gd name="connsiteY1" fmla="*/ 1910282 h 1910282"/>
              <a:gd name="connsiteX2" fmla="*/ 0 w 354977"/>
              <a:gd name="connsiteY2" fmla="*/ 1910282 h 1910282"/>
              <a:gd name="connsiteX3" fmla="*/ 117695 w 354977"/>
              <a:gd name="connsiteY3" fmla="*/ 0 h 1910282"/>
              <a:gd name="connsiteX0" fmla="*/ 117695 w 360469"/>
              <a:gd name="connsiteY0" fmla="*/ 0 h 1910282"/>
              <a:gd name="connsiteX1" fmla="*/ 162962 w 360469"/>
              <a:gd name="connsiteY1" fmla="*/ 1910282 h 1910282"/>
              <a:gd name="connsiteX2" fmla="*/ 0 w 360469"/>
              <a:gd name="connsiteY2" fmla="*/ 1910282 h 1910282"/>
              <a:gd name="connsiteX3" fmla="*/ 117695 w 360469"/>
              <a:gd name="connsiteY3" fmla="*/ 0 h 1910282"/>
              <a:gd name="connsiteX0" fmla="*/ 117695 w 360469"/>
              <a:gd name="connsiteY0" fmla="*/ 0 h 1910282"/>
              <a:gd name="connsiteX1" fmla="*/ 162962 w 360469"/>
              <a:gd name="connsiteY1" fmla="*/ 1910282 h 1910282"/>
              <a:gd name="connsiteX2" fmla="*/ 0 w 360469"/>
              <a:gd name="connsiteY2" fmla="*/ 1910282 h 1910282"/>
              <a:gd name="connsiteX3" fmla="*/ 117695 w 360469"/>
              <a:gd name="connsiteY3" fmla="*/ 0 h 1910282"/>
              <a:gd name="connsiteX0" fmla="*/ 117695 w 360469"/>
              <a:gd name="connsiteY0" fmla="*/ 0 h 1910282"/>
              <a:gd name="connsiteX1" fmla="*/ 162962 w 360469"/>
              <a:gd name="connsiteY1" fmla="*/ 1910282 h 1910282"/>
              <a:gd name="connsiteX2" fmla="*/ 0 w 360469"/>
              <a:gd name="connsiteY2" fmla="*/ 1910282 h 1910282"/>
              <a:gd name="connsiteX3" fmla="*/ 117695 w 360469"/>
              <a:gd name="connsiteY3" fmla="*/ 0 h 1910282"/>
              <a:gd name="connsiteX0" fmla="*/ 117695 w 356027"/>
              <a:gd name="connsiteY0" fmla="*/ 0 h 1910282"/>
              <a:gd name="connsiteX1" fmla="*/ 151125 w 356027"/>
              <a:gd name="connsiteY1" fmla="*/ 1907323 h 1910282"/>
              <a:gd name="connsiteX2" fmla="*/ 0 w 356027"/>
              <a:gd name="connsiteY2" fmla="*/ 1910282 h 1910282"/>
              <a:gd name="connsiteX3" fmla="*/ 117695 w 356027"/>
              <a:gd name="connsiteY3" fmla="*/ 0 h 1910282"/>
              <a:gd name="connsiteX0" fmla="*/ 117695 w 356027"/>
              <a:gd name="connsiteY0" fmla="*/ 0 h 1910282"/>
              <a:gd name="connsiteX1" fmla="*/ 151125 w 356027"/>
              <a:gd name="connsiteY1" fmla="*/ 1907323 h 1910282"/>
              <a:gd name="connsiteX2" fmla="*/ 0 w 356027"/>
              <a:gd name="connsiteY2" fmla="*/ 1910282 h 1910282"/>
              <a:gd name="connsiteX3" fmla="*/ 117695 w 356027"/>
              <a:gd name="connsiteY3" fmla="*/ 0 h 1910282"/>
              <a:gd name="connsiteX0" fmla="*/ 117695 w 350668"/>
              <a:gd name="connsiteY0" fmla="*/ 0 h 1916200"/>
              <a:gd name="connsiteX1" fmla="*/ 136329 w 350668"/>
              <a:gd name="connsiteY1" fmla="*/ 1916200 h 1916200"/>
              <a:gd name="connsiteX2" fmla="*/ 0 w 350668"/>
              <a:gd name="connsiteY2" fmla="*/ 1910282 h 1916200"/>
              <a:gd name="connsiteX3" fmla="*/ 117695 w 350668"/>
              <a:gd name="connsiteY3" fmla="*/ 0 h 1916200"/>
              <a:gd name="connsiteX0" fmla="*/ 117695 w 356765"/>
              <a:gd name="connsiteY0" fmla="*/ 0 h 1916200"/>
              <a:gd name="connsiteX1" fmla="*/ 136329 w 356765"/>
              <a:gd name="connsiteY1" fmla="*/ 1916200 h 1916200"/>
              <a:gd name="connsiteX2" fmla="*/ 0 w 356765"/>
              <a:gd name="connsiteY2" fmla="*/ 1910282 h 1916200"/>
              <a:gd name="connsiteX3" fmla="*/ 117695 w 356765"/>
              <a:gd name="connsiteY3" fmla="*/ 0 h 1916200"/>
              <a:gd name="connsiteX0" fmla="*/ 96981 w 343887"/>
              <a:gd name="connsiteY0" fmla="*/ 0 h 1930996"/>
              <a:gd name="connsiteX1" fmla="*/ 136329 w 343887"/>
              <a:gd name="connsiteY1" fmla="*/ 1930996 h 1930996"/>
              <a:gd name="connsiteX2" fmla="*/ 0 w 343887"/>
              <a:gd name="connsiteY2" fmla="*/ 1925078 h 1930996"/>
              <a:gd name="connsiteX3" fmla="*/ 96981 w 343887"/>
              <a:gd name="connsiteY3" fmla="*/ 0 h 1930996"/>
              <a:gd name="connsiteX0" fmla="*/ 96981 w 351386"/>
              <a:gd name="connsiteY0" fmla="*/ 0 h 1930996"/>
              <a:gd name="connsiteX1" fmla="*/ 136329 w 351386"/>
              <a:gd name="connsiteY1" fmla="*/ 1930996 h 1930996"/>
              <a:gd name="connsiteX2" fmla="*/ 0 w 351386"/>
              <a:gd name="connsiteY2" fmla="*/ 1925078 h 1930996"/>
              <a:gd name="connsiteX3" fmla="*/ 96981 w 351386"/>
              <a:gd name="connsiteY3" fmla="*/ 0 h 1930996"/>
              <a:gd name="connsiteX0" fmla="*/ 96981 w 351386"/>
              <a:gd name="connsiteY0" fmla="*/ 0 h 1930996"/>
              <a:gd name="connsiteX1" fmla="*/ 136329 w 351386"/>
              <a:gd name="connsiteY1" fmla="*/ 1930996 h 1930996"/>
              <a:gd name="connsiteX2" fmla="*/ 0 w 351386"/>
              <a:gd name="connsiteY2" fmla="*/ 1925078 h 1930996"/>
              <a:gd name="connsiteX3" fmla="*/ 96981 w 351386"/>
              <a:gd name="connsiteY3" fmla="*/ 0 h 1930996"/>
              <a:gd name="connsiteX0" fmla="*/ 96981 w 351386"/>
              <a:gd name="connsiteY0" fmla="*/ 0 h 1930996"/>
              <a:gd name="connsiteX1" fmla="*/ 136329 w 351386"/>
              <a:gd name="connsiteY1" fmla="*/ 1930996 h 1930996"/>
              <a:gd name="connsiteX2" fmla="*/ 0 w 351386"/>
              <a:gd name="connsiteY2" fmla="*/ 1925078 h 1930996"/>
              <a:gd name="connsiteX3" fmla="*/ 96981 w 351386"/>
              <a:gd name="connsiteY3" fmla="*/ 0 h 193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86" h="1930996">
                <a:moveTo>
                  <a:pt x="96981" y="0"/>
                </a:moveTo>
                <a:cubicBezTo>
                  <a:pt x="546285" y="1113284"/>
                  <a:pt x="295864" y="1614066"/>
                  <a:pt x="136329" y="1930996"/>
                </a:cubicBezTo>
                <a:lnTo>
                  <a:pt x="0" y="1925078"/>
                </a:lnTo>
                <a:cubicBezTo>
                  <a:pt x="226397" y="1611987"/>
                  <a:pt x="464979" y="1158727"/>
                  <a:pt x="9698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21AE99BD-066B-4A7E-A742-AE8121AB6066}"/>
              </a:ext>
            </a:extLst>
          </p:cNvPr>
          <p:cNvSpPr/>
          <p:nvPr/>
        </p:nvSpPr>
        <p:spPr>
          <a:xfrm>
            <a:off x="1858041" y="4025657"/>
            <a:ext cx="857263" cy="857263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0DF702A3-6B9F-463C-B30F-232AE4F630D4}"/>
              </a:ext>
            </a:extLst>
          </p:cNvPr>
          <p:cNvSpPr/>
          <p:nvPr/>
        </p:nvSpPr>
        <p:spPr>
          <a:xfrm>
            <a:off x="3392968" y="3277066"/>
            <a:ext cx="857263" cy="857263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Freeform: Shape 64">
            <a:extLst>
              <a:ext uri="{FF2B5EF4-FFF2-40B4-BE49-F238E27FC236}">
                <a16:creationId xmlns="" xmlns:a16="http://schemas.microsoft.com/office/drawing/2014/main" id="{1BEB1CC1-DDD1-4F3A-9093-AA0BD97643E6}"/>
              </a:ext>
            </a:extLst>
          </p:cNvPr>
          <p:cNvSpPr/>
          <p:nvPr/>
        </p:nvSpPr>
        <p:spPr>
          <a:xfrm>
            <a:off x="6462822" y="3365364"/>
            <a:ext cx="857263" cy="857263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B2C01297-D259-4BD4-B242-8AB5B511C218}"/>
              </a:ext>
            </a:extLst>
          </p:cNvPr>
          <p:cNvSpPr/>
          <p:nvPr/>
        </p:nvSpPr>
        <p:spPr>
          <a:xfrm>
            <a:off x="9532674" y="3404314"/>
            <a:ext cx="857263" cy="857263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Freeform: Shape 66">
            <a:extLst>
              <a:ext uri="{FF2B5EF4-FFF2-40B4-BE49-F238E27FC236}">
                <a16:creationId xmlns="" xmlns:a16="http://schemas.microsoft.com/office/drawing/2014/main" id="{3D405C9E-3707-4850-86AA-EF233E7305A4}"/>
              </a:ext>
            </a:extLst>
          </p:cNvPr>
          <p:cNvSpPr/>
          <p:nvPr/>
        </p:nvSpPr>
        <p:spPr>
          <a:xfrm>
            <a:off x="4927895" y="4025657"/>
            <a:ext cx="857263" cy="857263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Freeform: Shape 67">
            <a:extLst>
              <a:ext uri="{FF2B5EF4-FFF2-40B4-BE49-F238E27FC236}">
                <a16:creationId xmlns="" xmlns:a16="http://schemas.microsoft.com/office/drawing/2014/main" id="{2EBFD3C5-B766-4DB3-9D6C-0B13D8151468}"/>
              </a:ext>
            </a:extLst>
          </p:cNvPr>
          <p:cNvSpPr/>
          <p:nvPr/>
        </p:nvSpPr>
        <p:spPr>
          <a:xfrm>
            <a:off x="7997749" y="4025657"/>
            <a:ext cx="857263" cy="857263"/>
          </a:xfrm>
          <a:custGeom>
            <a:avLst/>
            <a:gdLst>
              <a:gd name="connsiteX0" fmla="*/ 928114 w 1777040"/>
              <a:gd name="connsiteY0" fmla="*/ 948920 h 1777040"/>
              <a:gd name="connsiteX1" fmla="*/ 1053905 w 1777040"/>
              <a:gd name="connsiteY1" fmla="*/ 1066101 h 1777040"/>
              <a:gd name="connsiteX2" fmla="*/ 986530 w 1777040"/>
              <a:gd name="connsiteY2" fmla="*/ 1197557 h 1777040"/>
              <a:gd name="connsiteX3" fmla="*/ 928114 w 1777040"/>
              <a:gd name="connsiteY3" fmla="*/ 1219808 h 1777040"/>
              <a:gd name="connsiteX4" fmla="*/ 846152 w 1777040"/>
              <a:gd name="connsiteY4" fmla="*/ 557870 h 1777040"/>
              <a:gd name="connsiteX5" fmla="*/ 846152 w 1777040"/>
              <a:gd name="connsiteY5" fmla="*/ 814036 h 1777040"/>
              <a:gd name="connsiteX6" fmla="*/ 722979 w 1777040"/>
              <a:gd name="connsiteY6" fmla="*/ 710937 h 1777040"/>
              <a:gd name="connsiteX7" fmla="*/ 790354 w 1777040"/>
              <a:gd name="connsiteY7" fmla="*/ 579481 h 1777040"/>
              <a:gd name="connsiteX8" fmla="*/ 846152 w 1777040"/>
              <a:gd name="connsiteY8" fmla="*/ 557870 h 1777040"/>
              <a:gd name="connsiteX9" fmla="*/ 846152 w 1777040"/>
              <a:gd name="connsiteY9" fmla="*/ 396255 h 1777040"/>
              <a:gd name="connsiteX10" fmla="*/ 846152 w 1777040"/>
              <a:gd name="connsiteY10" fmla="*/ 443331 h 1777040"/>
              <a:gd name="connsiteX11" fmla="*/ 710810 w 1777040"/>
              <a:gd name="connsiteY11" fmla="*/ 488548 h 1777040"/>
              <a:gd name="connsiteX12" fmla="*/ 588788 w 1777040"/>
              <a:gd name="connsiteY12" fmla="*/ 724803 h 1777040"/>
              <a:gd name="connsiteX13" fmla="*/ 846152 w 1777040"/>
              <a:gd name="connsiteY13" fmla="*/ 926937 h 1777040"/>
              <a:gd name="connsiteX14" fmla="*/ 846152 w 1777040"/>
              <a:gd name="connsiteY14" fmla="*/ 1219100 h 1777040"/>
              <a:gd name="connsiteX15" fmla="*/ 814851 w 1777040"/>
              <a:gd name="connsiteY15" fmla="*/ 1209777 h 1777040"/>
              <a:gd name="connsiteX16" fmla="*/ 721426 w 1777040"/>
              <a:gd name="connsiteY16" fmla="*/ 1089766 h 1777040"/>
              <a:gd name="connsiteX17" fmla="*/ 585984 w 1777040"/>
              <a:gd name="connsiteY17" fmla="*/ 1093287 h 1777040"/>
              <a:gd name="connsiteX18" fmla="*/ 755174 w 1777040"/>
              <a:gd name="connsiteY18" fmla="*/ 1310620 h 1777040"/>
              <a:gd name="connsiteX19" fmla="*/ 846152 w 1777040"/>
              <a:gd name="connsiteY19" fmla="*/ 1333664 h 1777040"/>
              <a:gd name="connsiteX20" fmla="*/ 846152 w 1777040"/>
              <a:gd name="connsiteY20" fmla="*/ 1380783 h 1777040"/>
              <a:gd name="connsiteX21" fmla="*/ 928114 w 1777040"/>
              <a:gd name="connsiteY21" fmla="*/ 1380783 h 1777040"/>
              <a:gd name="connsiteX22" fmla="*/ 928114 w 1777040"/>
              <a:gd name="connsiteY22" fmla="*/ 1333967 h 1777040"/>
              <a:gd name="connsiteX23" fmla="*/ 1066075 w 1777040"/>
              <a:gd name="connsiteY23" fmla="*/ 1288490 h 1777040"/>
              <a:gd name="connsiteX24" fmla="*/ 1188088 w 1777040"/>
              <a:gd name="connsiteY24" fmla="*/ 1050431 h 1777040"/>
              <a:gd name="connsiteX25" fmla="*/ 928114 w 1777040"/>
              <a:gd name="connsiteY25" fmla="*/ 830839 h 1777040"/>
              <a:gd name="connsiteX26" fmla="*/ 928114 w 1777040"/>
              <a:gd name="connsiteY26" fmla="*/ 557383 h 1777040"/>
              <a:gd name="connsiteX27" fmla="*/ 962033 w 1777040"/>
              <a:gd name="connsiteY27" fmla="*/ 567261 h 1777040"/>
              <a:gd name="connsiteX28" fmla="*/ 1055458 w 1777040"/>
              <a:gd name="connsiteY28" fmla="*/ 687272 h 1777040"/>
              <a:gd name="connsiteX29" fmla="*/ 1190900 w 1777040"/>
              <a:gd name="connsiteY29" fmla="*/ 683751 h 1777040"/>
              <a:gd name="connsiteX30" fmla="*/ 1021710 w 1777040"/>
              <a:gd name="connsiteY30" fmla="*/ 466419 h 1777040"/>
              <a:gd name="connsiteX31" fmla="*/ 928114 w 1777040"/>
              <a:gd name="connsiteY31" fmla="*/ 443048 h 1777040"/>
              <a:gd name="connsiteX32" fmla="*/ 928114 w 1777040"/>
              <a:gd name="connsiteY32" fmla="*/ 396255 h 1777040"/>
              <a:gd name="connsiteX33" fmla="*/ 888520 w 1777040"/>
              <a:gd name="connsiteY33" fmla="*/ 143844 h 1777040"/>
              <a:gd name="connsiteX34" fmla="*/ 1633196 w 1777040"/>
              <a:gd name="connsiteY34" fmla="*/ 888520 h 1777040"/>
              <a:gd name="connsiteX35" fmla="*/ 888520 w 1777040"/>
              <a:gd name="connsiteY35" fmla="*/ 1633196 h 1777040"/>
              <a:gd name="connsiteX36" fmla="*/ 143844 w 1777040"/>
              <a:gd name="connsiteY36" fmla="*/ 888520 h 1777040"/>
              <a:gd name="connsiteX37" fmla="*/ 888520 w 1777040"/>
              <a:gd name="connsiteY37" fmla="*/ 143844 h 1777040"/>
              <a:gd name="connsiteX38" fmla="*/ 888520 w 1777040"/>
              <a:gd name="connsiteY38" fmla="*/ 110563 h 1777040"/>
              <a:gd name="connsiteX39" fmla="*/ 110563 w 1777040"/>
              <a:gd name="connsiteY39" fmla="*/ 888520 h 1777040"/>
              <a:gd name="connsiteX40" fmla="*/ 888520 w 1777040"/>
              <a:gd name="connsiteY40" fmla="*/ 1666477 h 1777040"/>
              <a:gd name="connsiteX41" fmla="*/ 1666477 w 1777040"/>
              <a:gd name="connsiteY41" fmla="*/ 888520 h 1777040"/>
              <a:gd name="connsiteX42" fmla="*/ 888520 w 1777040"/>
              <a:gd name="connsiteY42" fmla="*/ 110563 h 1777040"/>
              <a:gd name="connsiteX43" fmla="*/ 888520 w 1777040"/>
              <a:gd name="connsiteY43" fmla="*/ 0 h 1777040"/>
              <a:gd name="connsiteX44" fmla="*/ 1777040 w 1777040"/>
              <a:gd name="connsiteY44" fmla="*/ 888520 h 1777040"/>
              <a:gd name="connsiteX45" fmla="*/ 888520 w 1777040"/>
              <a:gd name="connsiteY45" fmla="*/ 1777040 h 1777040"/>
              <a:gd name="connsiteX46" fmla="*/ 0 w 1777040"/>
              <a:gd name="connsiteY46" fmla="*/ 888520 h 1777040"/>
              <a:gd name="connsiteX47" fmla="*/ 888520 w 1777040"/>
              <a:gd name="connsiteY47" fmla="*/ 0 h 177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777040" h="1777040">
                <a:moveTo>
                  <a:pt x="928114" y="948920"/>
                </a:moveTo>
                <a:cubicBezTo>
                  <a:pt x="988560" y="968367"/>
                  <a:pt x="1037299" y="998362"/>
                  <a:pt x="1053905" y="1066101"/>
                </a:cubicBezTo>
                <a:cubicBezTo>
                  <a:pt x="1062536" y="1116880"/>
                  <a:pt x="1036615" y="1167455"/>
                  <a:pt x="986530" y="1197557"/>
                </a:cubicBezTo>
                <a:cubicBezTo>
                  <a:pt x="968699" y="1208274"/>
                  <a:pt x="948844" y="1215772"/>
                  <a:pt x="928114" y="1219808"/>
                </a:cubicBezTo>
                <a:close/>
                <a:moveTo>
                  <a:pt x="846152" y="557870"/>
                </a:moveTo>
                <a:lnTo>
                  <a:pt x="846152" y="814036"/>
                </a:lnTo>
                <a:cubicBezTo>
                  <a:pt x="782662" y="799543"/>
                  <a:pt x="733416" y="777195"/>
                  <a:pt x="722979" y="710937"/>
                </a:cubicBezTo>
                <a:cubicBezTo>
                  <a:pt x="714348" y="660159"/>
                  <a:pt x="740269" y="609583"/>
                  <a:pt x="790354" y="579481"/>
                </a:cubicBezTo>
                <a:cubicBezTo>
                  <a:pt x="807423" y="569222"/>
                  <a:pt x="826346" y="561914"/>
                  <a:pt x="846152" y="557870"/>
                </a:cubicBezTo>
                <a:close/>
                <a:moveTo>
                  <a:pt x="846152" y="396255"/>
                </a:moveTo>
                <a:lnTo>
                  <a:pt x="846152" y="443331"/>
                </a:lnTo>
                <a:cubicBezTo>
                  <a:pt x="798092" y="448867"/>
                  <a:pt x="751536" y="464071"/>
                  <a:pt x="710810" y="488548"/>
                </a:cubicBezTo>
                <a:cubicBezTo>
                  <a:pt x="620690" y="542711"/>
                  <a:pt x="573770" y="633476"/>
                  <a:pt x="588788" y="724803"/>
                </a:cubicBezTo>
                <a:cubicBezTo>
                  <a:pt x="624762" y="872148"/>
                  <a:pt x="739108" y="901381"/>
                  <a:pt x="846152" y="926937"/>
                </a:cubicBezTo>
                <a:lnTo>
                  <a:pt x="846152" y="1219100"/>
                </a:lnTo>
                <a:cubicBezTo>
                  <a:pt x="835412" y="1217092"/>
                  <a:pt x="824958" y="1213886"/>
                  <a:pt x="814851" y="1209777"/>
                </a:cubicBezTo>
                <a:cubicBezTo>
                  <a:pt x="759309" y="1187194"/>
                  <a:pt x="723364" y="1141021"/>
                  <a:pt x="721426" y="1089766"/>
                </a:cubicBezTo>
                <a:lnTo>
                  <a:pt x="585984" y="1093287"/>
                </a:lnTo>
                <a:cubicBezTo>
                  <a:pt x="589495" y="1186106"/>
                  <a:pt x="654589" y="1269722"/>
                  <a:pt x="755174" y="1310620"/>
                </a:cubicBezTo>
                <a:cubicBezTo>
                  <a:pt x="784286" y="1322456"/>
                  <a:pt x="814992" y="1330154"/>
                  <a:pt x="846152" y="1333664"/>
                </a:cubicBezTo>
                <a:lnTo>
                  <a:pt x="846152" y="1380783"/>
                </a:lnTo>
                <a:lnTo>
                  <a:pt x="928114" y="1380783"/>
                </a:lnTo>
                <a:lnTo>
                  <a:pt x="928114" y="1333967"/>
                </a:lnTo>
                <a:cubicBezTo>
                  <a:pt x="977103" y="1328719"/>
                  <a:pt x="1024610" y="1313411"/>
                  <a:pt x="1066075" y="1288490"/>
                </a:cubicBezTo>
                <a:cubicBezTo>
                  <a:pt x="1156777" y="1233977"/>
                  <a:pt x="1203719" y="1142387"/>
                  <a:pt x="1188088" y="1050431"/>
                </a:cubicBezTo>
                <a:cubicBezTo>
                  <a:pt x="1143066" y="887876"/>
                  <a:pt x="1031137" y="851889"/>
                  <a:pt x="928114" y="830839"/>
                </a:cubicBezTo>
                <a:lnTo>
                  <a:pt x="928114" y="557383"/>
                </a:lnTo>
                <a:cubicBezTo>
                  <a:pt x="939752" y="559426"/>
                  <a:pt x="951096" y="562815"/>
                  <a:pt x="962033" y="567261"/>
                </a:cubicBezTo>
                <a:cubicBezTo>
                  <a:pt x="1017575" y="589845"/>
                  <a:pt x="1053520" y="636018"/>
                  <a:pt x="1055458" y="687272"/>
                </a:cubicBezTo>
                <a:lnTo>
                  <a:pt x="1190900" y="683751"/>
                </a:lnTo>
                <a:cubicBezTo>
                  <a:pt x="1187389" y="590932"/>
                  <a:pt x="1122295" y="507317"/>
                  <a:pt x="1021710" y="466419"/>
                </a:cubicBezTo>
                <a:cubicBezTo>
                  <a:pt x="991781" y="454250"/>
                  <a:pt x="960166" y="446455"/>
                  <a:pt x="928114" y="443048"/>
                </a:cubicBezTo>
                <a:lnTo>
                  <a:pt x="928114" y="396255"/>
                </a:lnTo>
                <a:close/>
                <a:moveTo>
                  <a:pt x="888520" y="143844"/>
                </a:moveTo>
                <a:cubicBezTo>
                  <a:pt x="1299793" y="143844"/>
                  <a:pt x="1633196" y="477247"/>
                  <a:pt x="1633196" y="888520"/>
                </a:cubicBezTo>
                <a:cubicBezTo>
                  <a:pt x="1633196" y="1299793"/>
                  <a:pt x="1299793" y="1633196"/>
                  <a:pt x="888520" y="1633196"/>
                </a:cubicBezTo>
                <a:cubicBezTo>
                  <a:pt x="477247" y="1633196"/>
                  <a:pt x="143844" y="1299793"/>
                  <a:pt x="143844" y="888520"/>
                </a:cubicBezTo>
                <a:cubicBezTo>
                  <a:pt x="143844" y="477247"/>
                  <a:pt x="477247" y="143844"/>
                  <a:pt x="888520" y="143844"/>
                </a:cubicBezTo>
                <a:close/>
                <a:moveTo>
                  <a:pt x="888520" y="110563"/>
                </a:moveTo>
                <a:cubicBezTo>
                  <a:pt x="458866" y="110563"/>
                  <a:pt x="110563" y="458866"/>
                  <a:pt x="110563" y="888520"/>
                </a:cubicBezTo>
                <a:cubicBezTo>
                  <a:pt x="110563" y="1318174"/>
                  <a:pt x="458866" y="1666477"/>
                  <a:pt x="888520" y="1666477"/>
                </a:cubicBezTo>
                <a:cubicBezTo>
                  <a:pt x="1318174" y="1666477"/>
                  <a:pt x="1666477" y="1318174"/>
                  <a:pt x="1666477" y="888520"/>
                </a:cubicBezTo>
                <a:cubicBezTo>
                  <a:pt x="1666477" y="458866"/>
                  <a:pt x="1318174" y="110563"/>
                  <a:pt x="888520" y="110563"/>
                </a:cubicBezTo>
                <a:close/>
                <a:moveTo>
                  <a:pt x="888520" y="0"/>
                </a:moveTo>
                <a:cubicBezTo>
                  <a:pt x="1379236" y="0"/>
                  <a:pt x="1777040" y="397804"/>
                  <a:pt x="1777040" y="888520"/>
                </a:cubicBezTo>
                <a:cubicBezTo>
                  <a:pt x="1777040" y="1379236"/>
                  <a:pt x="1379236" y="1777040"/>
                  <a:pt x="888520" y="1777040"/>
                </a:cubicBezTo>
                <a:cubicBezTo>
                  <a:pt x="397804" y="1777040"/>
                  <a:pt x="0" y="1379236"/>
                  <a:pt x="0" y="888520"/>
                </a:cubicBezTo>
                <a:cubicBezTo>
                  <a:pt x="0" y="397804"/>
                  <a:pt x="397804" y="0"/>
                  <a:pt x="8885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7" name="Picture 3" descr="C:\Users\PAF-KIET\Downloads\szkdjfkf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43" y="4945816"/>
            <a:ext cx="3235594" cy="19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inancial Services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 bwMode="auto">
          <a:xfrm>
            <a:off x="8504341" y="4945816"/>
            <a:ext cx="3714750" cy="191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inance Career Overview | Financial Analyst Career | All Busines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11" y="4945816"/>
            <a:ext cx="2554339" cy="191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E45B1ED-6DD2-4A6F-93F2-DA71B76A1A4E}"/>
              </a:ext>
            </a:extLst>
          </p:cNvPr>
          <p:cNvGrpSpPr/>
          <p:nvPr/>
        </p:nvGrpSpPr>
        <p:grpSpPr>
          <a:xfrm flipH="1">
            <a:off x="1517374" y="4452730"/>
            <a:ext cx="9225894" cy="1391478"/>
            <a:chOff x="1517374" y="4452730"/>
            <a:chExt cx="9225894" cy="1391478"/>
          </a:xfrm>
          <a:solidFill>
            <a:schemeClr val="accent2">
              <a:alpha val="70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9EFBF99-251C-4A7B-9E41-65FCA6933B30}"/>
                </a:ext>
              </a:extLst>
            </p:cNvPr>
            <p:cNvSpPr/>
            <p:nvPr/>
          </p:nvSpPr>
          <p:spPr>
            <a:xfrm>
              <a:off x="2543952" y="4452730"/>
              <a:ext cx="7172739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="" xmlns:a16="http://schemas.microsoft.com/office/drawing/2014/main" id="{51F76155-11C1-429C-AAFF-ADC19C2F361E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="" xmlns:a16="http://schemas.microsoft.com/office/drawing/2014/main" id="{3E031B55-2B79-48E3-9875-EC6581992147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="" xmlns:a16="http://schemas.microsoft.com/office/drawing/2014/main" id="{CEB4E3C0-DC6E-47C5-BF54-D227AD84009D}"/>
                </a:ext>
              </a:extLst>
            </p:cNvPr>
            <p:cNvSpPr/>
            <p:nvPr/>
          </p:nvSpPr>
          <p:spPr>
            <a:xfrm>
              <a:off x="15173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="" xmlns:a16="http://schemas.microsoft.com/office/drawing/2014/main" id="{A59C24FF-B12B-449C-93C4-888CA9A62C73}"/>
                </a:ext>
              </a:extLst>
            </p:cNvPr>
            <p:cNvSpPr/>
            <p:nvPr/>
          </p:nvSpPr>
          <p:spPr>
            <a:xfrm>
              <a:off x="20306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3545372" y="4524064"/>
            <a:ext cx="50917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3554853" y="5349899"/>
            <a:ext cx="509167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Turn your problems into opportunities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6B91B93-95C2-491F-9023-3ADAC361D70E}"/>
              </a:ext>
            </a:extLst>
          </p:cNvPr>
          <p:cNvGrpSpPr/>
          <p:nvPr/>
        </p:nvGrpSpPr>
        <p:grpSpPr>
          <a:xfrm rot="10800000">
            <a:off x="4438650" y="302113"/>
            <a:ext cx="7600950" cy="1250874"/>
            <a:chOff x="2203174" y="4452730"/>
            <a:chExt cx="8540094" cy="1391478"/>
          </a:xfrm>
          <a:solidFill>
            <a:schemeClr val="accent2">
              <a:alpha val="7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5B63EDC-9839-4591-8DBA-4C62F3F2E2DE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="" xmlns:a16="http://schemas.microsoft.com/office/drawing/2014/main" id="{455EFB1B-2616-41E5-9A82-BA9C978A91BA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="" xmlns:a16="http://schemas.microsoft.com/office/drawing/2014/main" id="{4F3A7277-EDFE-45A9-A8D5-00F70C8413F0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="" xmlns:a16="http://schemas.microsoft.com/office/drawing/2014/main" id="{CEDDA8C0-FD1F-4E3B-B8A5-6E3BF06C64A3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="" xmlns:a16="http://schemas.microsoft.com/office/drawing/2014/main" id="{AAEFB0F5-1F65-4214-A966-DD7FF4A581F4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6545014" y="2458300"/>
            <a:ext cx="400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Financial crises,  fighting with hunger, unemployment, poverty and inflation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5769612" y="1775380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Problem Background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6545014" y="3597292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Freelancing, creative ideas implementation, blogging, content writing, innovative startup’s and product selling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5769612" y="2914372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Solution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6545014" y="4736284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Business model to understand each and every aspect of KPCS more briefly for better understanding.</a:t>
            </a:r>
            <a:r>
              <a:rPr lang="en-US" altLang="ko-KR" sz="1200" dirty="0" smtClean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5769612" y="4053364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Business Model Canvas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37A4661-D2A4-40E5-9248-83B3298A506A}"/>
              </a:ext>
            </a:extLst>
          </p:cNvPr>
          <p:cNvSpPr txBox="1"/>
          <p:nvPr/>
        </p:nvSpPr>
        <p:spPr>
          <a:xfrm>
            <a:off x="6545014" y="5875276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How the implementation of the idea take place in real world and in market to convert the idea into reality.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5769612" y="5192356"/>
            <a:ext cx="5666484" cy="777510"/>
            <a:chOff x="6102442" y="1483456"/>
            <a:chExt cx="5666484" cy="777510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90866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Marketing &amp; Financial Plans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5883912" y="408775"/>
            <a:ext cx="452805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DISCUSSION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372399" y="5992237"/>
            <a:ext cx="11612077" cy="77303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PROBLEM REALIZATION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64F8F1DE-7710-4180-9C7B-7E47872AF093}"/>
              </a:ext>
            </a:extLst>
          </p:cNvPr>
          <p:cNvSpPr/>
          <p:nvPr/>
        </p:nvSpPr>
        <p:spPr>
          <a:xfrm rot="3113540">
            <a:off x="10096477" y="110414"/>
            <a:ext cx="3407198" cy="1908680"/>
          </a:xfrm>
          <a:custGeom>
            <a:avLst/>
            <a:gdLst>
              <a:gd name="connsiteX0" fmla="*/ 1729832 w 3407198"/>
              <a:gd name="connsiteY0" fmla="*/ 1009980 h 1908680"/>
              <a:gd name="connsiteX1" fmla="*/ 1729832 w 3407198"/>
              <a:gd name="connsiteY1" fmla="*/ 1201333 h 1908680"/>
              <a:gd name="connsiteX2" fmla="*/ 1764380 w 3407198"/>
              <a:gd name="connsiteY2" fmla="*/ 1185191 h 1908680"/>
              <a:gd name="connsiteX3" fmla="*/ 1806097 w 3407198"/>
              <a:gd name="connsiteY3" fmla="*/ 1086994 h 1908680"/>
              <a:gd name="connsiteX4" fmla="*/ 1729832 w 3407198"/>
              <a:gd name="connsiteY4" fmla="*/ 1009980 h 1908680"/>
              <a:gd name="connsiteX5" fmla="*/ 1622560 w 3407198"/>
              <a:gd name="connsiteY5" fmla="*/ 742987 h 1908680"/>
              <a:gd name="connsiteX6" fmla="*/ 1608421 w 3407198"/>
              <a:gd name="connsiteY6" fmla="*/ 766797 h 1908680"/>
              <a:gd name="connsiteX7" fmla="*/ 1601196 w 3407198"/>
              <a:gd name="connsiteY7" fmla="*/ 821688 h 1908680"/>
              <a:gd name="connsiteX8" fmla="*/ 1679082 w 3407198"/>
              <a:gd name="connsiteY8" fmla="*/ 909222 h 1908680"/>
              <a:gd name="connsiteX9" fmla="*/ 1679083 w 3407198"/>
              <a:gd name="connsiteY9" fmla="*/ 706870 h 1908680"/>
              <a:gd name="connsiteX10" fmla="*/ 1642913 w 3407198"/>
              <a:gd name="connsiteY10" fmla="*/ 723491 h 1908680"/>
              <a:gd name="connsiteX11" fmla="*/ 1622560 w 3407198"/>
              <a:gd name="connsiteY11" fmla="*/ 742987 h 1908680"/>
              <a:gd name="connsiteX12" fmla="*/ 1556802 w 3407198"/>
              <a:gd name="connsiteY12" fmla="*/ 690870 h 1908680"/>
              <a:gd name="connsiteX13" fmla="*/ 1593660 w 3407198"/>
              <a:gd name="connsiteY13" fmla="*/ 655565 h 1908680"/>
              <a:gd name="connsiteX14" fmla="*/ 1679082 w 3407198"/>
              <a:gd name="connsiteY14" fmla="*/ 621594 h 1908680"/>
              <a:gd name="connsiteX15" fmla="*/ 1679082 w 3407198"/>
              <a:gd name="connsiteY15" fmla="*/ 586623 h 1908680"/>
              <a:gd name="connsiteX16" fmla="*/ 1729832 w 3407198"/>
              <a:gd name="connsiteY16" fmla="*/ 586622 h 1908680"/>
              <a:gd name="connsiteX17" fmla="*/ 1729832 w 3407198"/>
              <a:gd name="connsiteY17" fmla="*/ 621820 h 1908680"/>
              <a:gd name="connsiteX18" fmla="*/ 1786163 w 3407198"/>
              <a:gd name="connsiteY18" fmla="*/ 639034 h 1908680"/>
              <a:gd name="connsiteX19" fmla="*/ 1890922 w 3407198"/>
              <a:gd name="connsiteY19" fmla="*/ 801380 h 1908680"/>
              <a:gd name="connsiteX20" fmla="*/ 1807059 w 3407198"/>
              <a:gd name="connsiteY20" fmla="*/ 804010 h 1908680"/>
              <a:gd name="connsiteX21" fmla="*/ 1749213 w 3407198"/>
              <a:gd name="connsiteY21" fmla="*/ 714363 h 1908680"/>
              <a:gd name="connsiteX22" fmla="*/ 1729832 w 3407198"/>
              <a:gd name="connsiteY22" fmla="*/ 707399 h 1908680"/>
              <a:gd name="connsiteX23" fmla="*/ 1729832 w 3407198"/>
              <a:gd name="connsiteY23" fmla="*/ 925643 h 1908680"/>
              <a:gd name="connsiteX24" fmla="*/ 1889186 w 3407198"/>
              <a:gd name="connsiteY24" fmla="*/ 1076635 h 1908680"/>
              <a:gd name="connsiteX25" fmla="*/ 1813633 w 3407198"/>
              <a:gd name="connsiteY25" fmla="*/ 1253117 h 1908680"/>
              <a:gd name="connsiteX26" fmla="*/ 1729832 w 3407198"/>
              <a:gd name="connsiteY26" fmla="*/ 1286894 h 1908680"/>
              <a:gd name="connsiteX27" fmla="*/ 1729832 w 3407198"/>
              <a:gd name="connsiteY27" fmla="*/ 1322059 h 1908680"/>
              <a:gd name="connsiteX28" fmla="*/ 1679083 w 3407198"/>
              <a:gd name="connsiteY28" fmla="*/ 1322059 h 1908680"/>
              <a:gd name="connsiteX29" fmla="*/ 1679083 w 3407198"/>
              <a:gd name="connsiteY29" fmla="*/ 1287105 h 1908680"/>
              <a:gd name="connsiteX30" fmla="*/ 1621130 w 3407198"/>
              <a:gd name="connsiteY30" fmla="*/ 1269648 h 1908680"/>
              <a:gd name="connsiteX31" fmla="*/ 1516371 w 3407198"/>
              <a:gd name="connsiteY31" fmla="*/ 1107301 h 1908680"/>
              <a:gd name="connsiteX32" fmla="*/ 1600234 w 3407198"/>
              <a:gd name="connsiteY32" fmla="*/ 1104671 h 1908680"/>
              <a:gd name="connsiteX33" fmla="*/ 1658080 w 3407198"/>
              <a:gd name="connsiteY33" fmla="*/ 1194318 h 1908680"/>
              <a:gd name="connsiteX34" fmla="*/ 1679083 w 3407198"/>
              <a:gd name="connsiteY34" fmla="*/ 1201698 h 1908680"/>
              <a:gd name="connsiteX35" fmla="*/ 1679082 w 3407198"/>
              <a:gd name="connsiteY35" fmla="*/ 997428 h 1908680"/>
              <a:gd name="connsiteX36" fmla="*/ 1518112 w 3407198"/>
              <a:gd name="connsiteY36" fmla="*/ 833394 h 1908680"/>
              <a:gd name="connsiteX37" fmla="*/ 1556802 w 3407198"/>
              <a:gd name="connsiteY37" fmla="*/ 690870 h 1908680"/>
              <a:gd name="connsiteX38" fmla="*/ 530407 w 3407198"/>
              <a:gd name="connsiteY38" fmla="*/ 834037 h 1908680"/>
              <a:gd name="connsiteX39" fmla="*/ 493660 w 3407198"/>
              <a:gd name="connsiteY39" fmla="*/ 954341 h 1908680"/>
              <a:gd name="connsiteX40" fmla="*/ 708831 w 3407198"/>
              <a:gd name="connsiteY40" fmla="*/ 1169512 h 1908680"/>
              <a:gd name="connsiteX41" fmla="*/ 924002 w 3407198"/>
              <a:gd name="connsiteY41" fmla="*/ 954341 h 1908680"/>
              <a:gd name="connsiteX42" fmla="*/ 708831 w 3407198"/>
              <a:gd name="connsiteY42" fmla="*/ 739170 h 1908680"/>
              <a:gd name="connsiteX43" fmla="*/ 530407 w 3407198"/>
              <a:gd name="connsiteY43" fmla="*/ 834037 h 1908680"/>
              <a:gd name="connsiteX44" fmla="*/ 1098922 w 3407198"/>
              <a:gd name="connsiteY44" fmla="*/ 0 h 1908680"/>
              <a:gd name="connsiteX45" fmla="*/ 1121883 w 3407198"/>
              <a:gd name="connsiteY45" fmla="*/ 0 h 1908680"/>
              <a:gd name="connsiteX46" fmla="*/ 1263002 w 3407198"/>
              <a:gd name="connsiteY46" fmla="*/ 110682 h 1908680"/>
              <a:gd name="connsiteX47" fmla="*/ 1012113 w 3407198"/>
              <a:gd name="connsiteY47" fmla="*/ 110682 h 1908680"/>
              <a:gd name="connsiteX48" fmla="*/ 943490 w 3407198"/>
              <a:gd name="connsiteY48" fmla="*/ 198175 h 1908680"/>
              <a:gd name="connsiteX49" fmla="*/ 1374555 w 3407198"/>
              <a:gd name="connsiteY49" fmla="*/ 198175 h 1908680"/>
              <a:gd name="connsiteX50" fmla="*/ 1711021 w 3407198"/>
              <a:gd name="connsiteY50" fmla="*/ 462070 h 1908680"/>
              <a:gd name="connsiteX51" fmla="*/ 1703600 w 3407198"/>
              <a:gd name="connsiteY51" fmla="*/ 461322 h 1908680"/>
              <a:gd name="connsiteX52" fmla="*/ 1294780 w 3407198"/>
              <a:gd name="connsiteY52" fmla="*/ 678690 h 1908680"/>
              <a:gd name="connsiteX53" fmla="*/ 1210579 w 3407198"/>
              <a:gd name="connsiteY53" fmla="*/ 954342 h 1908680"/>
              <a:gd name="connsiteX54" fmla="*/ 1703600 w 3407198"/>
              <a:gd name="connsiteY54" fmla="*/ 1447362 h 1908680"/>
              <a:gd name="connsiteX55" fmla="*/ 2196620 w 3407198"/>
              <a:gd name="connsiteY55" fmla="*/ 954342 h 1908680"/>
              <a:gd name="connsiteX56" fmla="*/ 2186604 w 3407198"/>
              <a:gd name="connsiteY56" fmla="*/ 854981 h 1908680"/>
              <a:gd name="connsiteX57" fmla="*/ 2178437 w 3407198"/>
              <a:gd name="connsiteY57" fmla="*/ 828672 h 1908680"/>
              <a:gd name="connsiteX58" fmla="*/ 3194663 w 3407198"/>
              <a:gd name="connsiteY58" fmla="*/ 1625715 h 1908680"/>
              <a:gd name="connsiteX59" fmla="*/ 3194663 w 3407198"/>
              <a:gd name="connsiteY59" fmla="*/ 1710506 h 1908680"/>
              <a:gd name="connsiteX60" fmla="*/ 212536 w 3407198"/>
              <a:gd name="connsiteY60" fmla="*/ 1710506 h 1908680"/>
              <a:gd name="connsiteX61" fmla="*/ 212536 w 3407198"/>
              <a:gd name="connsiteY61" fmla="*/ 1130139 h 1908680"/>
              <a:gd name="connsiteX62" fmla="*/ 134724 w 3407198"/>
              <a:gd name="connsiteY62" fmla="*/ 1229348 h 1908680"/>
              <a:gd name="connsiteX63" fmla="*/ 134724 w 3407198"/>
              <a:gd name="connsiteY63" fmla="*/ 1797999 h 1908680"/>
              <a:gd name="connsiteX64" fmla="*/ 3272475 w 3407198"/>
              <a:gd name="connsiteY64" fmla="*/ 1797999 h 1908680"/>
              <a:gd name="connsiteX65" fmla="*/ 3272475 w 3407198"/>
              <a:gd name="connsiteY65" fmla="*/ 1686744 h 1908680"/>
              <a:gd name="connsiteX66" fmla="*/ 3407198 w 3407198"/>
              <a:gd name="connsiteY66" fmla="*/ 1792409 h 1908680"/>
              <a:gd name="connsiteX67" fmla="*/ 3407198 w 3407198"/>
              <a:gd name="connsiteY67" fmla="*/ 1908680 h 1908680"/>
              <a:gd name="connsiteX68" fmla="*/ 0 w 3407198"/>
              <a:gd name="connsiteY68" fmla="*/ 1908680 h 1908680"/>
              <a:gd name="connsiteX69" fmla="*/ 0 w 3407198"/>
              <a:gd name="connsiteY69" fmla="*/ 1401121 h 190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407198" h="1908680">
                <a:moveTo>
                  <a:pt x="1729832" y="1009980"/>
                </a:moveTo>
                <a:lnTo>
                  <a:pt x="1729832" y="1201333"/>
                </a:lnTo>
                <a:cubicBezTo>
                  <a:pt x="1742094" y="1198313"/>
                  <a:pt x="1753812" y="1192854"/>
                  <a:pt x="1764380" y="1185191"/>
                </a:cubicBezTo>
                <a:cubicBezTo>
                  <a:pt x="1795392" y="1162705"/>
                  <a:pt x="1811441" y="1124925"/>
                  <a:pt x="1806097" y="1086994"/>
                </a:cubicBezTo>
                <a:cubicBezTo>
                  <a:pt x="1799636" y="1037499"/>
                  <a:pt x="1769144" y="1020805"/>
                  <a:pt x="1729832" y="1009980"/>
                </a:cubicBezTo>
                <a:close/>
                <a:moveTo>
                  <a:pt x="1622560" y="742987"/>
                </a:moveTo>
                <a:cubicBezTo>
                  <a:pt x="1616778" y="750283"/>
                  <a:pt x="1612031" y="758299"/>
                  <a:pt x="1608421" y="766797"/>
                </a:cubicBezTo>
                <a:cubicBezTo>
                  <a:pt x="1601200" y="783795"/>
                  <a:pt x="1598523" y="802723"/>
                  <a:pt x="1601196" y="821688"/>
                </a:cubicBezTo>
                <a:cubicBezTo>
                  <a:pt x="1611478" y="872288"/>
                  <a:pt x="1641655" y="894695"/>
                  <a:pt x="1679082" y="909222"/>
                </a:cubicBezTo>
                <a:lnTo>
                  <a:pt x="1679083" y="706870"/>
                </a:lnTo>
                <a:cubicBezTo>
                  <a:pt x="1666247" y="709886"/>
                  <a:pt x="1653953" y="715485"/>
                  <a:pt x="1642913" y="723491"/>
                </a:cubicBezTo>
                <a:cubicBezTo>
                  <a:pt x="1635160" y="729113"/>
                  <a:pt x="1628342" y="735690"/>
                  <a:pt x="1622560" y="742987"/>
                </a:cubicBezTo>
                <a:close/>
                <a:moveTo>
                  <a:pt x="1556802" y="690870"/>
                </a:moveTo>
                <a:cubicBezTo>
                  <a:pt x="1567273" y="677656"/>
                  <a:pt x="1579620" y="665745"/>
                  <a:pt x="1593660" y="655565"/>
                </a:cubicBezTo>
                <a:cubicBezTo>
                  <a:pt x="1619333" y="636949"/>
                  <a:pt x="1648749" y="625514"/>
                  <a:pt x="1679082" y="621594"/>
                </a:cubicBezTo>
                <a:lnTo>
                  <a:pt x="1679082" y="586623"/>
                </a:lnTo>
                <a:lnTo>
                  <a:pt x="1729832" y="586622"/>
                </a:lnTo>
                <a:lnTo>
                  <a:pt x="1729832" y="621820"/>
                </a:lnTo>
                <a:cubicBezTo>
                  <a:pt x="1749125" y="624442"/>
                  <a:pt x="1768138" y="630192"/>
                  <a:pt x="1786163" y="639034"/>
                </a:cubicBezTo>
                <a:cubicBezTo>
                  <a:pt x="1848443" y="669584"/>
                  <a:pt x="1888748" y="732046"/>
                  <a:pt x="1890922" y="801380"/>
                </a:cubicBezTo>
                <a:lnTo>
                  <a:pt x="1807059" y="804010"/>
                </a:lnTo>
                <a:cubicBezTo>
                  <a:pt x="1805859" y="765723"/>
                  <a:pt x="1783603" y="731232"/>
                  <a:pt x="1749213" y="714363"/>
                </a:cubicBezTo>
                <a:cubicBezTo>
                  <a:pt x="1742955" y="711293"/>
                  <a:pt x="1736482" y="708899"/>
                  <a:pt x="1729832" y="707399"/>
                </a:cubicBezTo>
                <a:lnTo>
                  <a:pt x="1729832" y="925643"/>
                </a:lnTo>
                <a:cubicBezTo>
                  <a:pt x="1796112" y="944733"/>
                  <a:pt x="1866912" y="966570"/>
                  <a:pt x="1889186" y="1076635"/>
                </a:cubicBezTo>
                <a:cubicBezTo>
                  <a:pt x="1898485" y="1144857"/>
                  <a:pt x="1869433" y="1212658"/>
                  <a:pt x="1813633" y="1253117"/>
                </a:cubicBezTo>
                <a:cubicBezTo>
                  <a:pt x="1788415" y="1271402"/>
                  <a:pt x="1759589" y="1282759"/>
                  <a:pt x="1729832" y="1286894"/>
                </a:cubicBezTo>
                <a:lnTo>
                  <a:pt x="1729832" y="1322059"/>
                </a:lnTo>
                <a:lnTo>
                  <a:pt x="1679083" y="1322059"/>
                </a:lnTo>
                <a:lnTo>
                  <a:pt x="1679083" y="1287105"/>
                </a:lnTo>
                <a:cubicBezTo>
                  <a:pt x="1659236" y="1284560"/>
                  <a:pt x="1639661" y="1278738"/>
                  <a:pt x="1621130" y="1269648"/>
                </a:cubicBezTo>
                <a:cubicBezTo>
                  <a:pt x="1558850" y="1239097"/>
                  <a:pt x="1518544" y="1176637"/>
                  <a:pt x="1516371" y="1107301"/>
                </a:cubicBezTo>
                <a:lnTo>
                  <a:pt x="1600234" y="1104671"/>
                </a:lnTo>
                <a:cubicBezTo>
                  <a:pt x="1601434" y="1142958"/>
                  <a:pt x="1623690" y="1177449"/>
                  <a:pt x="1658080" y="1194318"/>
                </a:cubicBezTo>
                <a:cubicBezTo>
                  <a:pt x="1664853" y="1197640"/>
                  <a:pt x="1671876" y="1200172"/>
                  <a:pt x="1679083" y="1201698"/>
                </a:cubicBezTo>
                <a:lnTo>
                  <a:pt x="1679082" y="997428"/>
                </a:lnTo>
                <a:cubicBezTo>
                  <a:pt x="1615293" y="981703"/>
                  <a:pt x="1545989" y="954821"/>
                  <a:pt x="1518112" y="833394"/>
                </a:cubicBezTo>
                <a:cubicBezTo>
                  <a:pt x="1510854" y="781875"/>
                  <a:pt x="1525388" y="730511"/>
                  <a:pt x="1556802" y="690870"/>
                </a:cubicBezTo>
                <a:close/>
                <a:moveTo>
                  <a:pt x="530407" y="834037"/>
                </a:moveTo>
                <a:cubicBezTo>
                  <a:pt x="507207" y="868378"/>
                  <a:pt x="493660" y="909777"/>
                  <a:pt x="493660" y="954341"/>
                </a:cubicBezTo>
                <a:cubicBezTo>
                  <a:pt x="493660" y="1073176"/>
                  <a:pt x="589995" y="1169512"/>
                  <a:pt x="708831" y="1169512"/>
                </a:cubicBezTo>
                <a:cubicBezTo>
                  <a:pt x="827667" y="1169512"/>
                  <a:pt x="924002" y="1073176"/>
                  <a:pt x="924002" y="954341"/>
                </a:cubicBezTo>
                <a:cubicBezTo>
                  <a:pt x="924002" y="835505"/>
                  <a:pt x="827667" y="739170"/>
                  <a:pt x="708831" y="739170"/>
                </a:cubicBezTo>
                <a:cubicBezTo>
                  <a:pt x="634558" y="739170"/>
                  <a:pt x="569075" y="776801"/>
                  <a:pt x="530407" y="834037"/>
                </a:cubicBezTo>
                <a:close/>
                <a:moveTo>
                  <a:pt x="1098922" y="0"/>
                </a:moveTo>
                <a:lnTo>
                  <a:pt x="1121883" y="0"/>
                </a:lnTo>
                <a:lnTo>
                  <a:pt x="1263002" y="110682"/>
                </a:lnTo>
                <a:lnTo>
                  <a:pt x="1012113" y="110682"/>
                </a:lnTo>
                <a:close/>
                <a:moveTo>
                  <a:pt x="943490" y="198175"/>
                </a:moveTo>
                <a:lnTo>
                  <a:pt x="1374555" y="198175"/>
                </a:lnTo>
                <a:lnTo>
                  <a:pt x="1711021" y="462070"/>
                </a:lnTo>
                <a:lnTo>
                  <a:pt x="1703600" y="461322"/>
                </a:lnTo>
                <a:cubicBezTo>
                  <a:pt x="1533420" y="461322"/>
                  <a:pt x="1383379" y="547546"/>
                  <a:pt x="1294780" y="678690"/>
                </a:cubicBezTo>
                <a:cubicBezTo>
                  <a:pt x="1241620" y="757376"/>
                  <a:pt x="1210580" y="852234"/>
                  <a:pt x="1210579" y="954342"/>
                </a:cubicBezTo>
                <a:cubicBezTo>
                  <a:pt x="1210579" y="1226629"/>
                  <a:pt x="1431312" y="1447361"/>
                  <a:pt x="1703600" y="1447362"/>
                </a:cubicBezTo>
                <a:cubicBezTo>
                  <a:pt x="1975887" y="1447362"/>
                  <a:pt x="2196620" y="1226629"/>
                  <a:pt x="2196620" y="954342"/>
                </a:cubicBezTo>
                <a:cubicBezTo>
                  <a:pt x="2196620" y="920306"/>
                  <a:pt x="2193171" y="887076"/>
                  <a:pt x="2186604" y="854981"/>
                </a:cubicBezTo>
                <a:lnTo>
                  <a:pt x="2178437" y="828672"/>
                </a:lnTo>
                <a:lnTo>
                  <a:pt x="3194663" y="1625715"/>
                </a:lnTo>
                <a:lnTo>
                  <a:pt x="3194663" y="1710506"/>
                </a:lnTo>
                <a:lnTo>
                  <a:pt x="212536" y="1710506"/>
                </a:lnTo>
                <a:lnTo>
                  <a:pt x="212536" y="1130139"/>
                </a:lnTo>
                <a:close/>
                <a:moveTo>
                  <a:pt x="134724" y="1229348"/>
                </a:moveTo>
                <a:lnTo>
                  <a:pt x="134724" y="1797999"/>
                </a:lnTo>
                <a:lnTo>
                  <a:pt x="3272475" y="1797999"/>
                </a:lnTo>
                <a:lnTo>
                  <a:pt x="3272475" y="1686744"/>
                </a:lnTo>
                <a:lnTo>
                  <a:pt x="3407198" y="1792409"/>
                </a:lnTo>
                <a:lnTo>
                  <a:pt x="3407198" y="1908680"/>
                </a:lnTo>
                <a:lnTo>
                  <a:pt x="0" y="1908680"/>
                </a:lnTo>
                <a:lnTo>
                  <a:pt x="0" y="140112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21">
            <a:extLst>
              <a:ext uri="{FF2B5EF4-FFF2-40B4-BE49-F238E27FC236}">
                <a16:creationId xmlns="" xmlns:a16="http://schemas.microsoft.com/office/drawing/2014/main" id="{BC0A1F61-75AE-472A-819F-A4BA357F8F37}"/>
              </a:ext>
            </a:extLst>
          </p:cNvPr>
          <p:cNvSpPr/>
          <p:nvPr/>
        </p:nvSpPr>
        <p:spPr>
          <a:xfrm rot="3113540">
            <a:off x="6152051" y="722779"/>
            <a:ext cx="1935168" cy="10840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mpty Wallet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b="8453"/>
          <a:stretch/>
        </p:blipFill>
        <p:spPr bwMode="auto">
          <a:xfrm>
            <a:off x="4803648" y="-16882"/>
            <a:ext cx="3995117" cy="23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verty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8"/>
          <a:stretch/>
        </p:blipFill>
        <p:spPr bwMode="auto">
          <a:xfrm>
            <a:off x="2963305" y="2298917"/>
            <a:ext cx="3400425" cy="22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employment Images, Stock Photos &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7"/>
          <a:stretch/>
        </p:blipFill>
        <p:spPr bwMode="auto">
          <a:xfrm>
            <a:off x="6363730" y="3620234"/>
            <a:ext cx="3656806" cy="23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Inflation? - The Financial Expres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"/>
          <a:stretch/>
        </p:blipFill>
        <p:spPr bwMode="auto">
          <a:xfrm>
            <a:off x="-14464" y="-16882"/>
            <a:ext cx="3733673" cy="23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unger Poverty Images, Stock Photos &amp; Vectors 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4"/>
          <a:stretch/>
        </p:blipFill>
        <p:spPr bwMode="auto">
          <a:xfrm>
            <a:off x="8798765" y="1171839"/>
            <a:ext cx="3393235" cy="24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0" y="4894070"/>
            <a:ext cx="12197959" cy="175057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SOLUTION PROVIDING BY KPCS THROUGH CONSULTANCY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64F8F1DE-7710-4180-9C7B-7E47872AF093}"/>
              </a:ext>
            </a:extLst>
          </p:cNvPr>
          <p:cNvSpPr/>
          <p:nvPr/>
        </p:nvSpPr>
        <p:spPr>
          <a:xfrm rot="3113540">
            <a:off x="10096477" y="110414"/>
            <a:ext cx="3407198" cy="1908680"/>
          </a:xfrm>
          <a:custGeom>
            <a:avLst/>
            <a:gdLst>
              <a:gd name="connsiteX0" fmla="*/ 1729832 w 3407198"/>
              <a:gd name="connsiteY0" fmla="*/ 1009980 h 1908680"/>
              <a:gd name="connsiteX1" fmla="*/ 1729832 w 3407198"/>
              <a:gd name="connsiteY1" fmla="*/ 1201333 h 1908680"/>
              <a:gd name="connsiteX2" fmla="*/ 1764380 w 3407198"/>
              <a:gd name="connsiteY2" fmla="*/ 1185191 h 1908680"/>
              <a:gd name="connsiteX3" fmla="*/ 1806097 w 3407198"/>
              <a:gd name="connsiteY3" fmla="*/ 1086994 h 1908680"/>
              <a:gd name="connsiteX4" fmla="*/ 1729832 w 3407198"/>
              <a:gd name="connsiteY4" fmla="*/ 1009980 h 1908680"/>
              <a:gd name="connsiteX5" fmla="*/ 1622560 w 3407198"/>
              <a:gd name="connsiteY5" fmla="*/ 742987 h 1908680"/>
              <a:gd name="connsiteX6" fmla="*/ 1608421 w 3407198"/>
              <a:gd name="connsiteY6" fmla="*/ 766797 h 1908680"/>
              <a:gd name="connsiteX7" fmla="*/ 1601196 w 3407198"/>
              <a:gd name="connsiteY7" fmla="*/ 821688 h 1908680"/>
              <a:gd name="connsiteX8" fmla="*/ 1679082 w 3407198"/>
              <a:gd name="connsiteY8" fmla="*/ 909222 h 1908680"/>
              <a:gd name="connsiteX9" fmla="*/ 1679083 w 3407198"/>
              <a:gd name="connsiteY9" fmla="*/ 706870 h 1908680"/>
              <a:gd name="connsiteX10" fmla="*/ 1642913 w 3407198"/>
              <a:gd name="connsiteY10" fmla="*/ 723491 h 1908680"/>
              <a:gd name="connsiteX11" fmla="*/ 1622560 w 3407198"/>
              <a:gd name="connsiteY11" fmla="*/ 742987 h 1908680"/>
              <a:gd name="connsiteX12" fmla="*/ 1556802 w 3407198"/>
              <a:gd name="connsiteY12" fmla="*/ 690870 h 1908680"/>
              <a:gd name="connsiteX13" fmla="*/ 1593660 w 3407198"/>
              <a:gd name="connsiteY13" fmla="*/ 655565 h 1908680"/>
              <a:gd name="connsiteX14" fmla="*/ 1679082 w 3407198"/>
              <a:gd name="connsiteY14" fmla="*/ 621594 h 1908680"/>
              <a:gd name="connsiteX15" fmla="*/ 1679082 w 3407198"/>
              <a:gd name="connsiteY15" fmla="*/ 586623 h 1908680"/>
              <a:gd name="connsiteX16" fmla="*/ 1729832 w 3407198"/>
              <a:gd name="connsiteY16" fmla="*/ 586622 h 1908680"/>
              <a:gd name="connsiteX17" fmla="*/ 1729832 w 3407198"/>
              <a:gd name="connsiteY17" fmla="*/ 621820 h 1908680"/>
              <a:gd name="connsiteX18" fmla="*/ 1786163 w 3407198"/>
              <a:gd name="connsiteY18" fmla="*/ 639034 h 1908680"/>
              <a:gd name="connsiteX19" fmla="*/ 1890922 w 3407198"/>
              <a:gd name="connsiteY19" fmla="*/ 801380 h 1908680"/>
              <a:gd name="connsiteX20" fmla="*/ 1807059 w 3407198"/>
              <a:gd name="connsiteY20" fmla="*/ 804010 h 1908680"/>
              <a:gd name="connsiteX21" fmla="*/ 1749213 w 3407198"/>
              <a:gd name="connsiteY21" fmla="*/ 714363 h 1908680"/>
              <a:gd name="connsiteX22" fmla="*/ 1729832 w 3407198"/>
              <a:gd name="connsiteY22" fmla="*/ 707399 h 1908680"/>
              <a:gd name="connsiteX23" fmla="*/ 1729832 w 3407198"/>
              <a:gd name="connsiteY23" fmla="*/ 925643 h 1908680"/>
              <a:gd name="connsiteX24" fmla="*/ 1889186 w 3407198"/>
              <a:gd name="connsiteY24" fmla="*/ 1076635 h 1908680"/>
              <a:gd name="connsiteX25" fmla="*/ 1813633 w 3407198"/>
              <a:gd name="connsiteY25" fmla="*/ 1253117 h 1908680"/>
              <a:gd name="connsiteX26" fmla="*/ 1729832 w 3407198"/>
              <a:gd name="connsiteY26" fmla="*/ 1286894 h 1908680"/>
              <a:gd name="connsiteX27" fmla="*/ 1729832 w 3407198"/>
              <a:gd name="connsiteY27" fmla="*/ 1322059 h 1908680"/>
              <a:gd name="connsiteX28" fmla="*/ 1679083 w 3407198"/>
              <a:gd name="connsiteY28" fmla="*/ 1322059 h 1908680"/>
              <a:gd name="connsiteX29" fmla="*/ 1679083 w 3407198"/>
              <a:gd name="connsiteY29" fmla="*/ 1287105 h 1908680"/>
              <a:gd name="connsiteX30" fmla="*/ 1621130 w 3407198"/>
              <a:gd name="connsiteY30" fmla="*/ 1269648 h 1908680"/>
              <a:gd name="connsiteX31" fmla="*/ 1516371 w 3407198"/>
              <a:gd name="connsiteY31" fmla="*/ 1107301 h 1908680"/>
              <a:gd name="connsiteX32" fmla="*/ 1600234 w 3407198"/>
              <a:gd name="connsiteY32" fmla="*/ 1104671 h 1908680"/>
              <a:gd name="connsiteX33" fmla="*/ 1658080 w 3407198"/>
              <a:gd name="connsiteY33" fmla="*/ 1194318 h 1908680"/>
              <a:gd name="connsiteX34" fmla="*/ 1679083 w 3407198"/>
              <a:gd name="connsiteY34" fmla="*/ 1201698 h 1908680"/>
              <a:gd name="connsiteX35" fmla="*/ 1679082 w 3407198"/>
              <a:gd name="connsiteY35" fmla="*/ 997428 h 1908680"/>
              <a:gd name="connsiteX36" fmla="*/ 1518112 w 3407198"/>
              <a:gd name="connsiteY36" fmla="*/ 833394 h 1908680"/>
              <a:gd name="connsiteX37" fmla="*/ 1556802 w 3407198"/>
              <a:gd name="connsiteY37" fmla="*/ 690870 h 1908680"/>
              <a:gd name="connsiteX38" fmla="*/ 530407 w 3407198"/>
              <a:gd name="connsiteY38" fmla="*/ 834037 h 1908680"/>
              <a:gd name="connsiteX39" fmla="*/ 493660 w 3407198"/>
              <a:gd name="connsiteY39" fmla="*/ 954341 h 1908680"/>
              <a:gd name="connsiteX40" fmla="*/ 708831 w 3407198"/>
              <a:gd name="connsiteY40" fmla="*/ 1169512 h 1908680"/>
              <a:gd name="connsiteX41" fmla="*/ 924002 w 3407198"/>
              <a:gd name="connsiteY41" fmla="*/ 954341 h 1908680"/>
              <a:gd name="connsiteX42" fmla="*/ 708831 w 3407198"/>
              <a:gd name="connsiteY42" fmla="*/ 739170 h 1908680"/>
              <a:gd name="connsiteX43" fmla="*/ 530407 w 3407198"/>
              <a:gd name="connsiteY43" fmla="*/ 834037 h 1908680"/>
              <a:gd name="connsiteX44" fmla="*/ 1098922 w 3407198"/>
              <a:gd name="connsiteY44" fmla="*/ 0 h 1908680"/>
              <a:gd name="connsiteX45" fmla="*/ 1121883 w 3407198"/>
              <a:gd name="connsiteY45" fmla="*/ 0 h 1908680"/>
              <a:gd name="connsiteX46" fmla="*/ 1263002 w 3407198"/>
              <a:gd name="connsiteY46" fmla="*/ 110682 h 1908680"/>
              <a:gd name="connsiteX47" fmla="*/ 1012113 w 3407198"/>
              <a:gd name="connsiteY47" fmla="*/ 110682 h 1908680"/>
              <a:gd name="connsiteX48" fmla="*/ 943490 w 3407198"/>
              <a:gd name="connsiteY48" fmla="*/ 198175 h 1908680"/>
              <a:gd name="connsiteX49" fmla="*/ 1374555 w 3407198"/>
              <a:gd name="connsiteY49" fmla="*/ 198175 h 1908680"/>
              <a:gd name="connsiteX50" fmla="*/ 1711021 w 3407198"/>
              <a:gd name="connsiteY50" fmla="*/ 462070 h 1908680"/>
              <a:gd name="connsiteX51" fmla="*/ 1703600 w 3407198"/>
              <a:gd name="connsiteY51" fmla="*/ 461322 h 1908680"/>
              <a:gd name="connsiteX52" fmla="*/ 1294780 w 3407198"/>
              <a:gd name="connsiteY52" fmla="*/ 678690 h 1908680"/>
              <a:gd name="connsiteX53" fmla="*/ 1210579 w 3407198"/>
              <a:gd name="connsiteY53" fmla="*/ 954342 h 1908680"/>
              <a:gd name="connsiteX54" fmla="*/ 1703600 w 3407198"/>
              <a:gd name="connsiteY54" fmla="*/ 1447362 h 1908680"/>
              <a:gd name="connsiteX55" fmla="*/ 2196620 w 3407198"/>
              <a:gd name="connsiteY55" fmla="*/ 954342 h 1908680"/>
              <a:gd name="connsiteX56" fmla="*/ 2186604 w 3407198"/>
              <a:gd name="connsiteY56" fmla="*/ 854981 h 1908680"/>
              <a:gd name="connsiteX57" fmla="*/ 2178437 w 3407198"/>
              <a:gd name="connsiteY57" fmla="*/ 828672 h 1908680"/>
              <a:gd name="connsiteX58" fmla="*/ 3194663 w 3407198"/>
              <a:gd name="connsiteY58" fmla="*/ 1625715 h 1908680"/>
              <a:gd name="connsiteX59" fmla="*/ 3194663 w 3407198"/>
              <a:gd name="connsiteY59" fmla="*/ 1710506 h 1908680"/>
              <a:gd name="connsiteX60" fmla="*/ 212536 w 3407198"/>
              <a:gd name="connsiteY60" fmla="*/ 1710506 h 1908680"/>
              <a:gd name="connsiteX61" fmla="*/ 212536 w 3407198"/>
              <a:gd name="connsiteY61" fmla="*/ 1130139 h 1908680"/>
              <a:gd name="connsiteX62" fmla="*/ 134724 w 3407198"/>
              <a:gd name="connsiteY62" fmla="*/ 1229348 h 1908680"/>
              <a:gd name="connsiteX63" fmla="*/ 134724 w 3407198"/>
              <a:gd name="connsiteY63" fmla="*/ 1797999 h 1908680"/>
              <a:gd name="connsiteX64" fmla="*/ 3272475 w 3407198"/>
              <a:gd name="connsiteY64" fmla="*/ 1797999 h 1908680"/>
              <a:gd name="connsiteX65" fmla="*/ 3272475 w 3407198"/>
              <a:gd name="connsiteY65" fmla="*/ 1686744 h 1908680"/>
              <a:gd name="connsiteX66" fmla="*/ 3407198 w 3407198"/>
              <a:gd name="connsiteY66" fmla="*/ 1792409 h 1908680"/>
              <a:gd name="connsiteX67" fmla="*/ 3407198 w 3407198"/>
              <a:gd name="connsiteY67" fmla="*/ 1908680 h 1908680"/>
              <a:gd name="connsiteX68" fmla="*/ 0 w 3407198"/>
              <a:gd name="connsiteY68" fmla="*/ 1908680 h 1908680"/>
              <a:gd name="connsiteX69" fmla="*/ 0 w 3407198"/>
              <a:gd name="connsiteY69" fmla="*/ 1401121 h 190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407198" h="1908680">
                <a:moveTo>
                  <a:pt x="1729832" y="1009980"/>
                </a:moveTo>
                <a:lnTo>
                  <a:pt x="1729832" y="1201333"/>
                </a:lnTo>
                <a:cubicBezTo>
                  <a:pt x="1742094" y="1198313"/>
                  <a:pt x="1753812" y="1192854"/>
                  <a:pt x="1764380" y="1185191"/>
                </a:cubicBezTo>
                <a:cubicBezTo>
                  <a:pt x="1795392" y="1162705"/>
                  <a:pt x="1811441" y="1124925"/>
                  <a:pt x="1806097" y="1086994"/>
                </a:cubicBezTo>
                <a:cubicBezTo>
                  <a:pt x="1799636" y="1037499"/>
                  <a:pt x="1769144" y="1020805"/>
                  <a:pt x="1729832" y="1009980"/>
                </a:cubicBezTo>
                <a:close/>
                <a:moveTo>
                  <a:pt x="1622560" y="742987"/>
                </a:moveTo>
                <a:cubicBezTo>
                  <a:pt x="1616778" y="750283"/>
                  <a:pt x="1612031" y="758299"/>
                  <a:pt x="1608421" y="766797"/>
                </a:cubicBezTo>
                <a:cubicBezTo>
                  <a:pt x="1601200" y="783795"/>
                  <a:pt x="1598523" y="802723"/>
                  <a:pt x="1601196" y="821688"/>
                </a:cubicBezTo>
                <a:cubicBezTo>
                  <a:pt x="1611478" y="872288"/>
                  <a:pt x="1641655" y="894695"/>
                  <a:pt x="1679082" y="909222"/>
                </a:cubicBezTo>
                <a:lnTo>
                  <a:pt x="1679083" y="706870"/>
                </a:lnTo>
                <a:cubicBezTo>
                  <a:pt x="1666247" y="709886"/>
                  <a:pt x="1653953" y="715485"/>
                  <a:pt x="1642913" y="723491"/>
                </a:cubicBezTo>
                <a:cubicBezTo>
                  <a:pt x="1635160" y="729113"/>
                  <a:pt x="1628342" y="735690"/>
                  <a:pt x="1622560" y="742987"/>
                </a:cubicBezTo>
                <a:close/>
                <a:moveTo>
                  <a:pt x="1556802" y="690870"/>
                </a:moveTo>
                <a:cubicBezTo>
                  <a:pt x="1567273" y="677656"/>
                  <a:pt x="1579620" y="665745"/>
                  <a:pt x="1593660" y="655565"/>
                </a:cubicBezTo>
                <a:cubicBezTo>
                  <a:pt x="1619333" y="636949"/>
                  <a:pt x="1648749" y="625514"/>
                  <a:pt x="1679082" y="621594"/>
                </a:cubicBezTo>
                <a:lnTo>
                  <a:pt x="1679082" y="586623"/>
                </a:lnTo>
                <a:lnTo>
                  <a:pt x="1729832" y="586622"/>
                </a:lnTo>
                <a:lnTo>
                  <a:pt x="1729832" y="621820"/>
                </a:lnTo>
                <a:cubicBezTo>
                  <a:pt x="1749125" y="624442"/>
                  <a:pt x="1768138" y="630192"/>
                  <a:pt x="1786163" y="639034"/>
                </a:cubicBezTo>
                <a:cubicBezTo>
                  <a:pt x="1848443" y="669584"/>
                  <a:pt x="1888748" y="732046"/>
                  <a:pt x="1890922" y="801380"/>
                </a:cubicBezTo>
                <a:lnTo>
                  <a:pt x="1807059" y="804010"/>
                </a:lnTo>
                <a:cubicBezTo>
                  <a:pt x="1805859" y="765723"/>
                  <a:pt x="1783603" y="731232"/>
                  <a:pt x="1749213" y="714363"/>
                </a:cubicBezTo>
                <a:cubicBezTo>
                  <a:pt x="1742955" y="711293"/>
                  <a:pt x="1736482" y="708899"/>
                  <a:pt x="1729832" y="707399"/>
                </a:cubicBezTo>
                <a:lnTo>
                  <a:pt x="1729832" y="925643"/>
                </a:lnTo>
                <a:cubicBezTo>
                  <a:pt x="1796112" y="944733"/>
                  <a:pt x="1866912" y="966570"/>
                  <a:pt x="1889186" y="1076635"/>
                </a:cubicBezTo>
                <a:cubicBezTo>
                  <a:pt x="1898485" y="1144857"/>
                  <a:pt x="1869433" y="1212658"/>
                  <a:pt x="1813633" y="1253117"/>
                </a:cubicBezTo>
                <a:cubicBezTo>
                  <a:pt x="1788415" y="1271402"/>
                  <a:pt x="1759589" y="1282759"/>
                  <a:pt x="1729832" y="1286894"/>
                </a:cubicBezTo>
                <a:lnTo>
                  <a:pt x="1729832" y="1322059"/>
                </a:lnTo>
                <a:lnTo>
                  <a:pt x="1679083" y="1322059"/>
                </a:lnTo>
                <a:lnTo>
                  <a:pt x="1679083" y="1287105"/>
                </a:lnTo>
                <a:cubicBezTo>
                  <a:pt x="1659236" y="1284560"/>
                  <a:pt x="1639661" y="1278738"/>
                  <a:pt x="1621130" y="1269648"/>
                </a:cubicBezTo>
                <a:cubicBezTo>
                  <a:pt x="1558850" y="1239097"/>
                  <a:pt x="1518544" y="1176637"/>
                  <a:pt x="1516371" y="1107301"/>
                </a:cubicBezTo>
                <a:lnTo>
                  <a:pt x="1600234" y="1104671"/>
                </a:lnTo>
                <a:cubicBezTo>
                  <a:pt x="1601434" y="1142958"/>
                  <a:pt x="1623690" y="1177449"/>
                  <a:pt x="1658080" y="1194318"/>
                </a:cubicBezTo>
                <a:cubicBezTo>
                  <a:pt x="1664853" y="1197640"/>
                  <a:pt x="1671876" y="1200172"/>
                  <a:pt x="1679083" y="1201698"/>
                </a:cubicBezTo>
                <a:lnTo>
                  <a:pt x="1679082" y="997428"/>
                </a:lnTo>
                <a:cubicBezTo>
                  <a:pt x="1615293" y="981703"/>
                  <a:pt x="1545989" y="954821"/>
                  <a:pt x="1518112" y="833394"/>
                </a:cubicBezTo>
                <a:cubicBezTo>
                  <a:pt x="1510854" y="781875"/>
                  <a:pt x="1525388" y="730511"/>
                  <a:pt x="1556802" y="690870"/>
                </a:cubicBezTo>
                <a:close/>
                <a:moveTo>
                  <a:pt x="530407" y="834037"/>
                </a:moveTo>
                <a:cubicBezTo>
                  <a:pt x="507207" y="868378"/>
                  <a:pt x="493660" y="909777"/>
                  <a:pt x="493660" y="954341"/>
                </a:cubicBezTo>
                <a:cubicBezTo>
                  <a:pt x="493660" y="1073176"/>
                  <a:pt x="589995" y="1169512"/>
                  <a:pt x="708831" y="1169512"/>
                </a:cubicBezTo>
                <a:cubicBezTo>
                  <a:pt x="827667" y="1169512"/>
                  <a:pt x="924002" y="1073176"/>
                  <a:pt x="924002" y="954341"/>
                </a:cubicBezTo>
                <a:cubicBezTo>
                  <a:pt x="924002" y="835505"/>
                  <a:pt x="827667" y="739170"/>
                  <a:pt x="708831" y="739170"/>
                </a:cubicBezTo>
                <a:cubicBezTo>
                  <a:pt x="634558" y="739170"/>
                  <a:pt x="569075" y="776801"/>
                  <a:pt x="530407" y="834037"/>
                </a:cubicBezTo>
                <a:close/>
                <a:moveTo>
                  <a:pt x="1098922" y="0"/>
                </a:moveTo>
                <a:lnTo>
                  <a:pt x="1121883" y="0"/>
                </a:lnTo>
                <a:lnTo>
                  <a:pt x="1263002" y="110682"/>
                </a:lnTo>
                <a:lnTo>
                  <a:pt x="1012113" y="110682"/>
                </a:lnTo>
                <a:close/>
                <a:moveTo>
                  <a:pt x="943490" y="198175"/>
                </a:moveTo>
                <a:lnTo>
                  <a:pt x="1374555" y="198175"/>
                </a:lnTo>
                <a:lnTo>
                  <a:pt x="1711021" y="462070"/>
                </a:lnTo>
                <a:lnTo>
                  <a:pt x="1703600" y="461322"/>
                </a:lnTo>
                <a:cubicBezTo>
                  <a:pt x="1533420" y="461322"/>
                  <a:pt x="1383379" y="547546"/>
                  <a:pt x="1294780" y="678690"/>
                </a:cubicBezTo>
                <a:cubicBezTo>
                  <a:pt x="1241620" y="757376"/>
                  <a:pt x="1210580" y="852234"/>
                  <a:pt x="1210579" y="954342"/>
                </a:cubicBezTo>
                <a:cubicBezTo>
                  <a:pt x="1210579" y="1226629"/>
                  <a:pt x="1431312" y="1447361"/>
                  <a:pt x="1703600" y="1447362"/>
                </a:cubicBezTo>
                <a:cubicBezTo>
                  <a:pt x="1975887" y="1447362"/>
                  <a:pt x="2196620" y="1226629"/>
                  <a:pt x="2196620" y="954342"/>
                </a:cubicBezTo>
                <a:cubicBezTo>
                  <a:pt x="2196620" y="920306"/>
                  <a:pt x="2193171" y="887076"/>
                  <a:pt x="2186604" y="854981"/>
                </a:cubicBezTo>
                <a:lnTo>
                  <a:pt x="2178437" y="828672"/>
                </a:lnTo>
                <a:lnTo>
                  <a:pt x="3194663" y="1625715"/>
                </a:lnTo>
                <a:lnTo>
                  <a:pt x="3194663" y="1710506"/>
                </a:lnTo>
                <a:lnTo>
                  <a:pt x="212536" y="1710506"/>
                </a:lnTo>
                <a:lnTo>
                  <a:pt x="212536" y="1130139"/>
                </a:lnTo>
                <a:close/>
                <a:moveTo>
                  <a:pt x="134724" y="1229348"/>
                </a:moveTo>
                <a:lnTo>
                  <a:pt x="134724" y="1797999"/>
                </a:lnTo>
                <a:lnTo>
                  <a:pt x="3272475" y="1797999"/>
                </a:lnTo>
                <a:lnTo>
                  <a:pt x="3272475" y="1686744"/>
                </a:lnTo>
                <a:lnTo>
                  <a:pt x="3407198" y="1792409"/>
                </a:lnTo>
                <a:lnTo>
                  <a:pt x="3407198" y="1908680"/>
                </a:lnTo>
                <a:lnTo>
                  <a:pt x="0" y="1908680"/>
                </a:lnTo>
                <a:lnTo>
                  <a:pt x="0" y="140112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21">
            <a:extLst>
              <a:ext uri="{FF2B5EF4-FFF2-40B4-BE49-F238E27FC236}">
                <a16:creationId xmlns="" xmlns:a16="http://schemas.microsoft.com/office/drawing/2014/main" id="{BC0A1F61-75AE-472A-819F-A4BA357F8F37}"/>
              </a:ext>
            </a:extLst>
          </p:cNvPr>
          <p:cNvSpPr/>
          <p:nvPr/>
        </p:nvSpPr>
        <p:spPr>
          <a:xfrm rot="3113540">
            <a:off x="6152051" y="722779"/>
            <a:ext cx="1935168" cy="10840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he Top Freelancer Motivation? Being the B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42"/>
            <a:ext cx="4608576" cy="250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blogging as a top marketing t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53" y="2525829"/>
            <a:ext cx="4024087" cy="233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Build An Emotional Connection With Prospects And Sell Your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74" y="16242"/>
            <a:ext cx="4425697" cy="24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tent Writer for blog, website and social media post - Content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-1"/>
            <a:ext cx="3724519" cy="248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Design the Right Kind of Web Design Portfolio For Your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9852" b="52676"/>
          <a:stretch/>
        </p:blipFill>
        <p:spPr bwMode="auto">
          <a:xfrm>
            <a:off x="0" y="2525829"/>
            <a:ext cx="4438843" cy="233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tching skills with labour market dema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39" y="2481898"/>
            <a:ext cx="3724519" cy="23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B74E03-AD7B-4F32-89FC-06147EFF4CED}"/>
              </a:ext>
            </a:extLst>
          </p:cNvPr>
          <p:cNvSpPr txBox="1"/>
          <p:nvPr/>
        </p:nvSpPr>
        <p:spPr>
          <a:xfrm>
            <a:off x="5951523" y="158496"/>
            <a:ext cx="614293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5"/>
                </a:solidFill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Khudmukhtar Pakistan Consulting Service</a:t>
            </a:r>
            <a:endParaRPr lang="en-US" altLang="ko-KR" sz="3200" b="1" dirty="0">
              <a:solidFill>
                <a:schemeClr val="accent5"/>
              </a:solidFill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B74E03-AD7B-4F32-89FC-06147EFF4CED}"/>
              </a:ext>
            </a:extLst>
          </p:cNvPr>
          <p:cNvSpPr txBox="1"/>
          <p:nvPr/>
        </p:nvSpPr>
        <p:spPr>
          <a:xfrm>
            <a:off x="5951521" y="2651540"/>
            <a:ext cx="6240477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Baskerville Old Face" pitchFamily="18" charset="0"/>
              </a:rPr>
              <a:t>Vision:</a:t>
            </a:r>
            <a:r>
              <a:rPr lang="en-US" sz="3200" b="1" dirty="0" smtClean="0">
                <a:solidFill>
                  <a:schemeClr val="accent5"/>
                </a:solidFill>
                <a:latin typeface="Script MT Bold" pitchFamily="66" charset="0"/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Script MT Bold" pitchFamily="66" charset="0"/>
              </a:rPr>
              <a:t>“</a:t>
            </a:r>
            <a:r>
              <a:rPr lang="en-US" sz="3200" b="1" dirty="0" smtClean="0">
                <a:solidFill>
                  <a:schemeClr val="accent5"/>
                </a:solidFill>
                <a:latin typeface="Sylfaen" pitchFamily="18" charset="0"/>
              </a:rPr>
              <a:t>To </a:t>
            </a:r>
            <a:r>
              <a:rPr lang="en-US" sz="3200" b="1" dirty="0">
                <a:solidFill>
                  <a:schemeClr val="accent5"/>
                </a:solidFill>
                <a:latin typeface="Sylfaen" pitchFamily="18" charset="0"/>
              </a:rPr>
              <a:t>make every individual independent and financially established, each individual is important for our Pakistan.</a:t>
            </a:r>
            <a:r>
              <a:rPr lang="en-US" sz="3200" b="1" dirty="0">
                <a:solidFill>
                  <a:schemeClr val="accent5"/>
                </a:solidFill>
                <a:latin typeface="Script MT Bold" pitchFamily="66" charset="0"/>
              </a:rPr>
              <a:t>”</a:t>
            </a:r>
          </a:p>
          <a:p>
            <a:pPr algn="ctr"/>
            <a:endParaRPr lang="en-US" altLang="ko-KR" sz="3200" b="1" dirty="0">
              <a:solidFill>
                <a:schemeClr val="accent5"/>
              </a:solidFill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FB74E03-AD7B-4F32-89FC-06147EFF4CED}"/>
              </a:ext>
            </a:extLst>
          </p:cNvPr>
          <p:cNvSpPr txBox="1"/>
          <p:nvPr/>
        </p:nvSpPr>
        <p:spPr>
          <a:xfrm>
            <a:off x="5951523" y="158496"/>
            <a:ext cx="614293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5"/>
                </a:solidFill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Khudmukhtar Pakistan Consulting Service</a:t>
            </a:r>
            <a:endParaRPr lang="en-US" altLang="ko-KR" sz="3200" b="1" dirty="0">
              <a:solidFill>
                <a:schemeClr val="accent5"/>
              </a:solidFill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B74E03-AD7B-4F32-89FC-06147EFF4CED}"/>
              </a:ext>
            </a:extLst>
          </p:cNvPr>
          <p:cNvSpPr txBox="1"/>
          <p:nvPr/>
        </p:nvSpPr>
        <p:spPr>
          <a:xfrm>
            <a:off x="5730241" y="1986029"/>
            <a:ext cx="6461760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Baskerville Old Face" pitchFamily="18" charset="0"/>
              </a:rPr>
              <a:t>Mission:</a:t>
            </a:r>
            <a:r>
              <a:rPr lang="en-US" sz="3200" b="1" dirty="0" smtClean="0">
                <a:solidFill>
                  <a:schemeClr val="accent5"/>
                </a:solidFill>
                <a:latin typeface="Script MT Bold" pitchFamily="66" charset="0"/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Script MT Bold" pitchFamily="66" charset="0"/>
              </a:rPr>
              <a:t>“</a:t>
            </a:r>
            <a:r>
              <a:rPr lang="en-US" sz="3200" dirty="0" smtClean="0">
                <a:solidFill>
                  <a:schemeClr val="accent5"/>
                </a:solidFill>
                <a:latin typeface="Sylfaen" pitchFamily="18" charset="0"/>
              </a:rPr>
              <a:t>To </a:t>
            </a:r>
            <a:r>
              <a:rPr lang="en-US" sz="3200" dirty="0">
                <a:solidFill>
                  <a:schemeClr val="accent5"/>
                </a:solidFill>
                <a:latin typeface="Sylfaen" pitchFamily="18" charset="0"/>
              </a:rPr>
              <a:t>provide a platform to support individuals and give them motivation and moral support as well as guideline and direction which fulfill the counseling requirement of their carrier and </a:t>
            </a:r>
            <a:r>
              <a:rPr lang="en-US" sz="3200" dirty="0" smtClean="0">
                <a:solidFill>
                  <a:schemeClr val="accent5"/>
                </a:solidFill>
                <a:latin typeface="Sylfaen" pitchFamily="18" charset="0"/>
              </a:rPr>
              <a:t>profession</a:t>
            </a:r>
            <a:r>
              <a:rPr lang="en-US" sz="3200" b="1" dirty="0" smtClean="0">
                <a:solidFill>
                  <a:schemeClr val="accent5"/>
                </a:solidFill>
                <a:latin typeface="Sylfaen" pitchFamily="18" charset="0"/>
              </a:rPr>
              <a:t>.</a:t>
            </a:r>
            <a:r>
              <a:rPr lang="en-US" sz="3200" b="1" dirty="0" smtClean="0">
                <a:solidFill>
                  <a:schemeClr val="accent5"/>
                </a:solidFill>
                <a:latin typeface="Script MT Bold" pitchFamily="66" charset="0"/>
              </a:rPr>
              <a:t>”</a:t>
            </a:r>
          </a:p>
          <a:p>
            <a:pPr algn="ctr"/>
            <a:endParaRPr lang="en-US" altLang="ko-KR" sz="3200" b="1" dirty="0">
              <a:solidFill>
                <a:schemeClr val="accent5"/>
              </a:solidFill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8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F0169FE-9207-49B6-88E2-24A422BA7E35}"/>
              </a:ext>
            </a:extLst>
          </p:cNvPr>
          <p:cNvGrpSpPr/>
          <p:nvPr/>
        </p:nvGrpSpPr>
        <p:grpSpPr>
          <a:xfrm rot="10800000">
            <a:off x="3425951" y="1315954"/>
            <a:ext cx="8766047" cy="1250874"/>
            <a:chOff x="2203174" y="4452730"/>
            <a:chExt cx="8540094" cy="1391478"/>
          </a:xfrm>
          <a:solidFill>
            <a:schemeClr val="accent2">
              <a:alpha val="7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4E8B188-D64E-49B7-AEA8-AAAE7DAC8102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64610898-C54C-4258-878C-B0CF860C4285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6321F14D-7F7F-4069-8692-D98DDDD675CC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="" xmlns:a16="http://schemas.microsoft.com/office/drawing/2014/main" id="{2A85CE99-4132-43E5-B6E8-EA5DDE9223E8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="" xmlns:a16="http://schemas.microsoft.com/office/drawing/2014/main" id="{BD669EDF-8711-4A26-B9C2-77E7C372EAC4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C5785E5-E343-4372-801A-DBC1D253C837}"/>
              </a:ext>
            </a:extLst>
          </p:cNvPr>
          <p:cNvSpPr txBox="1"/>
          <p:nvPr/>
        </p:nvSpPr>
        <p:spPr>
          <a:xfrm>
            <a:off x="5254752" y="1525891"/>
            <a:ext cx="49499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MVP OF KPCS</a:t>
            </a:r>
            <a:r>
              <a:rPr lang="en-US" altLang="ko-KR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1CE6B9E-73E2-4B38-98C5-2C3C5D875F26}"/>
              </a:ext>
            </a:extLst>
          </p:cNvPr>
          <p:cNvSpPr txBox="1"/>
          <p:nvPr/>
        </p:nvSpPr>
        <p:spPr>
          <a:xfrm>
            <a:off x="5111043" y="2711501"/>
            <a:ext cx="5989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Have a look to our minimum viable product!</a:t>
            </a:r>
            <a:endParaRPr lang="en-US" altLang="ko-KR" sz="2400" b="1" dirty="0"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042" y="231661"/>
            <a:ext cx="7080957" cy="95410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Slogan: </a:t>
            </a:r>
            <a:endParaRPr lang="en-US" sz="2800" dirty="0" smtClean="0">
              <a:solidFill>
                <a:schemeClr val="bg1"/>
              </a:solidFill>
              <a:latin typeface="Script MT Bold" pitchFamily="66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Script MT Bold" pitchFamily="66" charset="0"/>
              </a:rPr>
              <a:t>Start </a:t>
            </a:r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earning through Working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20" y="3377184"/>
            <a:ext cx="6278880" cy="330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0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F0169FE-9207-49B6-88E2-24A422BA7E35}"/>
              </a:ext>
            </a:extLst>
          </p:cNvPr>
          <p:cNvGrpSpPr/>
          <p:nvPr/>
        </p:nvGrpSpPr>
        <p:grpSpPr>
          <a:xfrm rot="10800000">
            <a:off x="3425951" y="1315954"/>
            <a:ext cx="8766047" cy="1250874"/>
            <a:chOff x="2203174" y="4452730"/>
            <a:chExt cx="8540094" cy="1391478"/>
          </a:xfrm>
          <a:solidFill>
            <a:schemeClr val="accent2">
              <a:alpha val="7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4E8B188-D64E-49B7-AEA8-AAAE7DAC8102}"/>
                </a:ext>
              </a:extLst>
            </p:cNvPr>
            <p:cNvSpPr/>
            <p:nvPr/>
          </p:nvSpPr>
          <p:spPr>
            <a:xfrm>
              <a:off x="3266661" y="4452730"/>
              <a:ext cx="6450031" cy="1391478"/>
            </a:xfrm>
            <a:custGeom>
              <a:avLst/>
              <a:gdLst>
                <a:gd name="connsiteX0" fmla="*/ 0 w 7172739"/>
                <a:gd name="connsiteY0" fmla="*/ 0 h 1391478"/>
                <a:gd name="connsiteX1" fmla="*/ 6477000 w 7172739"/>
                <a:gd name="connsiteY1" fmla="*/ 0 h 1391478"/>
                <a:gd name="connsiteX2" fmla="*/ 7172739 w 7172739"/>
                <a:gd name="connsiteY2" fmla="*/ 695739 h 1391478"/>
                <a:gd name="connsiteX3" fmla="*/ 6477000 w 7172739"/>
                <a:gd name="connsiteY3" fmla="*/ 1391478 h 1391478"/>
                <a:gd name="connsiteX4" fmla="*/ 0 w 7172739"/>
                <a:gd name="connsiteY4" fmla="*/ 1391478 h 1391478"/>
                <a:gd name="connsiteX5" fmla="*/ 695739 w 7172739"/>
                <a:gd name="connsiteY5" fmla="*/ 695739 h 139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2739" h="1391478">
                  <a:moveTo>
                    <a:pt x="0" y="0"/>
                  </a:moveTo>
                  <a:lnTo>
                    <a:pt x="6477000" y="0"/>
                  </a:lnTo>
                  <a:lnTo>
                    <a:pt x="7172739" y="695739"/>
                  </a:lnTo>
                  <a:lnTo>
                    <a:pt x="6477000" y="1391478"/>
                  </a:lnTo>
                  <a:lnTo>
                    <a:pt x="0" y="1391478"/>
                  </a:lnTo>
                  <a:lnTo>
                    <a:pt x="695739" y="6957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="" xmlns:a16="http://schemas.microsoft.com/office/drawing/2014/main" id="{64610898-C54C-4258-878C-B0CF860C4285}"/>
                </a:ext>
              </a:extLst>
            </p:cNvPr>
            <p:cNvSpPr/>
            <p:nvPr/>
          </p:nvSpPr>
          <p:spPr>
            <a:xfrm>
              <a:off x="9227060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="" xmlns:a16="http://schemas.microsoft.com/office/drawing/2014/main" id="{6321F14D-7F7F-4069-8692-D98DDDD675CC}"/>
                </a:ext>
              </a:extLst>
            </p:cNvPr>
            <p:cNvSpPr/>
            <p:nvPr/>
          </p:nvSpPr>
          <p:spPr>
            <a:xfrm>
              <a:off x="9740348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="" xmlns:a16="http://schemas.microsoft.com/office/drawing/2014/main" id="{2A85CE99-4132-43E5-B6E8-EA5DDE9223E8}"/>
                </a:ext>
              </a:extLst>
            </p:cNvPr>
            <p:cNvSpPr/>
            <p:nvPr/>
          </p:nvSpPr>
          <p:spPr>
            <a:xfrm>
              <a:off x="2203174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="" xmlns:a16="http://schemas.microsoft.com/office/drawing/2014/main" id="{BD669EDF-8711-4A26-B9C2-77E7C372EAC4}"/>
                </a:ext>
              </a:extLst>
            </p:cNvPr>
            <p:cNvSpPr/>
            <p:nvPr/>
          </p:nvSpPr>
          <p:spPr>
            <a:xfrm>
              <a:off x="2716463" y="4452730"/>
              <a:ext cx="1002920" cy="1391478"/>
            </a:xfrm>
            <a:prstGeom prst="chevron">
              <a:avLst>
                <a:gd name="adj" fmla="val 646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C5785E5-E343-4372-801A-DBC1D253C837}"/>
              </a:ext>
            </a:extLst>
          </p:cNvPr>
          <p:cNvSpPr txBox="1"/>
          <p:nvPr/>
        </p:nvSpPr>
        <p:spPr>
          <a:xfrm>
            <a:off x="5254752" y="1156560"/>
            <a:ext cx="49499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Business Model Canvas</a:t>
            </a:r>
            <a:r>
              <a:rPr lang="en-US" altLang="ko-KR" sz="48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1CE6B9E-73E2-4B38-98C5-2C3C5D875F26}"/>
              </a:ext>
            </a:extLst>
          </p:cNvPr>
          <p:cNvSpPr txBox="1"/>
          <p:nvPr/>
        </p:nvSpPr>
        <p:spPr>
          <a:xfrm>
            <a:off x="5111043" y="2711501"/>
            <a:ext cx="59893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Of Khudmukhtar </a:t>
            </a:r>
            <a:r>
              <a:rPr lang="en-US" altLang="ko-KR" sz="2400" b="1" dirty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Pakistan Consulting </a:t>
            </a:r>
            <a:r>
              <a:rPr lang="en-US" altLang="ko-KR" sz="2400" b="1" dirty="0" smtClean="0">
                <a:latin typeface="Script MT Bold" pitchFamily="66" charset="0"/>
                <a:ea typeface="Adobe Song Std L" panose="02020300000000000000" pitchFamily="18" charset="-128"/>
                <a:cs typeface="Arial" pitchFamily="34" charset="0"/>
              </a:rPr>
              <a:t>Service</a:t>
            </a:r>
            <a:endParaRPr lang="en-US" altLang="ko-KR" sz="2400" b="1" dirty="0">
              <a:latin typeface="Script MT Bold" pitchFamily="66" charset="0"/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042" y="231661"/>
            <a:ext cx="7080957" cy="95410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Slogan: </a:t>
            </a:r>
            <a:endParaRPr lang="en-US" sz="2800" dirty="0" smtClean="0">
              <a:solidFill>
                <a:schemeClr val="bg1"/>
              </a:solidFill>
              <a:latin typeface="Script MT Bold" pitchFamily="66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Script MT Bold" pitchFamily="66" charset="0"/>
              </a:rPr>
              <a:t>Start </a:t>
            </a:r>
            <a:r>
              <a:rPr lang="en-US" sz="2800" dirty="0">
                <a:solidFill>
                  <a:schemeClr val="bg1"/>
                </a:solidFill>
                <a:latin typeface="Script MT Bold" pitchFamily="66" charset="0"/>
              </a:rPr>
              <a:t>earning through Working</a:t>
            </a:r>
          </a:p>
        </p:txBody>
      </p:sp>
      <p:pic>
        <p:nvPicPr>
          <p:cNvPr id="2052" name="Picture 4" descr="One Page Recruitment Company Business Plan Template - Navigato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84" y="3389376"/>
            <a:ext cx="6376416" cy="328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424"/>
            <a:ext cx="12191999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FB74E03-AD7B-4F32-89FC-06147EFF4CED}"/>
              </a:ext>
            </a:extLst>
          </p:cNvPr>
          <p:cNvSpPr txBox="1"/>
          <p:nvPr/>
        </p:nvSpPr>
        <p:spPr>
          <a:xfrm>
            <a:off x="-2" y="325802"/>
            <a:ext cx="12191999" cy="76944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Gabriola" pitchFamily="82" charset="0"/>
                <a:ea typeface="Adobe Song Std L" panose="02020300000000000000" pitchFamily="18" charset="-128"/>
                <a:cs typeface="Arial" pitchFamily="34" charset="0"/>
              </a:rPr>
              <a:t>Business Model Canvas of Khudmukhtar Pakistan Consulting Service</a:t>
            </a:r>
            <a:endParaRPr lang="en-US" altLang="ko-KR" sz="4400" b="1" dirty="0">
              <a:solidFill>
                <a:schemeClr val="bg1"/>
              </a:solidFill>
              <a:latin typeface="Gabriola" pitchFamily="82" charset="0"/>
              <a:ea typeface="Adobe Song Std L" panose="02020300000000000000" pitchFamily="18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352</Words>
  <Application>Microsoft Office PowerPoint</Application>
  <PresentationFormat>Custom</PresentationFormat>
  <Paragraphs>69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PAF-KIET</cp:lastModifiedBy>
  <cp:revision>165</cp:revision>
  <dcterms:created xsi:type="dcterms:W3CDTF">2019-01-14T06:35:35Z</dcterms:created>
  <dcterms:modified xsi:type="dcterms:W3CDTF">2020-05-17T15:05:05Z</dcterms:modified>
</cp:coreProperties>
</file>